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70" r:id="rId2"/>
    <p:sldId id="256" r:id="rId3"/>
    <p:sldId id="257" r:id="rId4"/>
    <p:sldId id="259" r:id="rId5"/>
    <p:sldId id="265" r:id="rId6"/>
    <p:sldId id="272" r:id="rId7"/>
    <p:sldId id="271" r:id="rId8"/>
    <p:sldId id="274" r:id="rId9"/>
    <p:sldId id="273" r:id="rId10"/>
    <p:sldId id="260" r:id="rId11"/>
    <p:sldId id="266" r:id="rId12"/>
    <p:sldId id="267" r:id="rId13"/>
    <p:sldId id="269" r:id="rId14"/>
    <p:sldId id="261" r:id="rId15"/>
    <p:sldId id="262" r:id="rId16"/>
    <p:sldId id="268" r:id="rId17"/>
    <p:sldId id="263" r:id="rId18"/>
    <p:sldId id="264" r:id="rId19"/>
    <p:sldId id="275" r:id="rId20"/>
    <p:sldId id="276"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753"/>
    <p:restoredTop sz="94599"/>
  </p:normalViewPr>
  <p:slideViewPr>
    <p:cSldViewPr snapToGrid="0" snapToObjects="1">
      <p:cViewPr varScale="1">
        <p:scale>
          <a:sx n="90" d="100"/>
          <a:sy n="90" d="100"/>
        </p:scale>
        <p:origin x="232" y="52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presProps" Target="presProps.xml"/><Relationship Id="rId23" Type="http://schemas.openxmlformats.org/officeDocument/2006/relationships/viewProps" Target="viewProps.xml"/><Relationship Id="rId24" Type="http://schemas.openxmlformats.org/officeDocument/2006/relationships/theme" Target="theme/theme1.xml"/><Relationship Id="rId25"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solidFill>
          <a:schemeClr val="accent1"/>
        </a:solidFill>
        <a:effectLst/>
      </p:bgPr>
    </p:bg>
    <p:spTree>
      <p:nvGrpSpPr>
        <p:cNvPr id="1" name=""/>
        <p:cNvGrpSpPr/>
        <p:nvPr/>
      </p:nvGrpSpPr>
      <p:grpSpPr>
        <a:xfrm>
          <a:off x="0" y="0"/>
          <a:ext cx="0" cy="0"/>
          <a:chOff x="0" y="0"/>
          <a:chExt cx="0" cy="0"/>
        </a:xfrm>
      </p:grpSpPr>
      <p:sp>
        <p:nvSpPr>
          <p:cNvPr id="11" name="Freeform 6" title="scalloped circle"/>
          <p:cNvSpPr/>
          <p:nvPr/>
        </p:nvSpPr>
        <p:spPr bwMode="auto">
          <a:xfrm>
            <a:off x="3557016" y="630936"/>
            <a:ext cx="5235575" cy="5229225"/>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sp>
      <p:sp>
        <p:nvSpPr>
          <p:cNvPr id="2" name="Title 1"/>
          <p:cNvSpPr>
            <a:spLocks noGrp="1"/>
          </p:cNvSpPr>
          <p:nvPr>
            <p:ph type="ctrTitle"/>
          </p:nvPr>
        </p:nvSpPr>
        <p:spPr>
          <a:xfrm>
            <a:off x="1078523" y="1098388"/>
            <a:ext cx="10318418" cy="4394988"/>
          </a:xfrm>
        </p:spPr>
        <p:txBody>
          <a:bodyPr anchor="ctr">
            <a:noAutofit/>
          </a:bodyPr>
          <a:lstStyle>
            <a:lvl1pPr algn="ctr">
              <a:defRPr sz="10000" spc="800" baseline="0"/>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2215045" y="5979196"/>
            <a:ext cx="8045373" cy="742279"/>
          </a:xfrm>
        </p:spPr>
        <p:txBody>
          <a:bodyPr anchor="t">
            <a:normAutofit/>
          </a:bodyPr>
          <a:lstStyle>
            <a:lvl1pPr marL="0" indent="0" algn="ctr">
              <a:lnSpc>
                <a:spcPct val="100000"/>
              </a:lnSpc>
              <a:buNone/>
              <a:defRPr sz="2000" b="1" i="0" cap="all" spc="400"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en-US" dirty="0"/>
          </a:p>
        </p:txBody>
      </p:sp>
      <p:sp>
        <p:nvSpPr>
          <p:cNvPr id="4" name="Date Placeholder 3"/>
          <p:cNvSpPr>
            <a:spLocks noGrp="1"/>
          </p:cNvSpPr>
          <p:nvPr>
            <p:ph type="dt" sz="half" idx="10"/>
          </p:nvPr>
        </p:nvSpPr>
        <p:spPr>
          <a:xfrm>
            <a:off x="1078523" y="6375679"/>
            <a:ext cx="2329722" cy="348462"/>
          </a:xfrm>
        </p:spPr>
        <p:txBody>
          <a:bodyPr/>
          <a:lstStyle>
            <a:lvl1pPr>
              <a:defRPr baseline="0">
                <a:solidFill>
                  <a:schemeClr val="accent1">
                    <a:lumMod val="50000"/>
                  </a:schemeClr>
                </a:solidFill>
              </a:defRPr>
            </a:lvl1pPr>
          </a:lstStyle>
          <a:p>
            <a:fld id="{9334D819-9F07-4261-B09B-9E467E5D9002}" type="datetimeFigureOut">
              <a:rPr lang="en-US" dirty="0"/>
              <a:pPr/>
              <a:t>3/9/17</a:t>
            </a:fld>
            <a:endParaRPr lang="en-US" dirty="0"/>
          </a:p>
        </p:txBody>
      </p:sp>
      <p:sp>
        <p:nvSpPr>
          <p:cNvPr id="5" name="Footer Placeholder 4"/>
          <p:cNvSpPr>
            <a:spLocks noGrp="1"/>
          </p:cNvSpPr>
          <p:nvPr>
            <p:ph type="ftr" sz="quarter" idx="11"/>
          </p:nvPr>
        </p:nvSpPr>
        <p:spPr>
          <a:xfrm>
            <a:off x="4180332" y="6375679"/>
            <a:ext cx="4114800" cy="345796"/>
          </a:xfrm>
        </p:spPr>
        <p:txBody>
          <a:bodyPr/>
          <a:lstStyle>
            <a:lvl1pPr>
              <a:defRPr baseline="0">
                <a:solidFill>
                  <a:schemeClr val="accent1">
                    <a:lumMod val="50000"/>
                  </a:schemeClr>
                </a:solidFill>
              </a:defRPr>
            </a:lvl1pPr>
          </a:lstStyle>
          <a:p>
            <a:endParaRPr lang="en-US" dirty="0"/>
          </a:p>
        </p:txBody>
      </p:sp>
      <p:sp>
        <p:nvSpPr>
          <p:cNvPr id="6" name="Slide Number Placeholder 5"/>
          <p:cNvSpPr>
            <a:spLocks noGrp="1"/>
          </p:cNvSpPr>
          <p:nvPr>
            <p:ph type="sldNum" sz="quarter" idx="12"/>
          </p:nvPr>
        </p:nvSpPr>
        <p:spPr>
          <a:xfrm>
            <a:off x="9067218" y="6375679"/>
            <a:ext cx="2329723" cy="345796"/>
          </a:xfrm>
        </p:spPr>
        <p:txBody>
          <a:bodyPr/>
          <a:lstStyle>
            <a:lvl1pPr>
              <a:defRPr baseline="0">
                <a:solidFill>
                  <a:schemeClr val="accent1">
                    <a:lumMod val="50000"/>
                  </a:schemeClr>
                </a:solidFill>
              </a:defRPr>
            </a:lvl1pPr>
          </a:lstStyle>
          <a:p>
            <a:fld id="{71766878-3199-4EAB-94E7-2D6D11070E14}" type="slidenum">
              <a:rPr lang="en-US" dirty="0"/>
              <a:pPr/>
              <a:t>‹#›</a:t>
            </a:fld>
            <a:endParaRPr lang="en-US" dirty="0"/>
          </a:p>
        </p:txBody>
      </p:sp>
      <p:sp>
        <p:nvSpPr>
          <p:cNvPr id="13" name="Rectangle 12" title="left edge border"/>
          <p:cNvSpPr/>
          <p:nvPr/>
        </p:nvSpPr>
        <p:spPr>
          <a:xfrm>
            <a:off x="0" y="0"/>
            <a:ext cx="28346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Date Placeholder 3"/>
          <p:cNvSpPr>
            <a:spLocks noGrp="1"/>
          </p:cNvSpPr>
          <p:nvPr>
            <p:ph type="dt" sz="half" idx="10"/>
          </p:nvPr>
        </p:nvSpPr>
        <p:spPr/>
        <p:txBody>
          <a:bodyPr/>
          <a:lstStyle/>
          <a:p>
            <a:fld id="{9334D819-9F07-4261-B09B-9E467E5D9002}" type="datetimeFigureOut">
              <a:rPr lang="en-US" dirty="0"/>
              <a:t>3/9/17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1766878-3199-4EAB-94E7-2D6D11070E14}"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066321" y="382386"/>
            <a:ext cx="1492132" cy="5600404"/>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1257300" y="382385"/>
            <a:ext cx="8392585" cy="5600405"/>
          </a:xfrm>
        </p:spPr>
        <p:txBody>
          <a:bodyPr vert="eaVert"/>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Date Placeholder 3"/>
          <p:cNvSpPr>
            <a:spLocks noGrp="1"/>
          </p:cNvSpPr>
          <p:nvPr>
            <p:ph type="dt" sz="half" idx="10"/>
          </p:nvPr>
        </p:nvSpPr>
        <p:spPr/>
        <p:txBody>
          <a:bodyPr/>
          <a:lstStyle/>
          <a:p>
            <a:fld id="{9334D819-9F07-4261-B09B-9E467E5D9002}" type="datetimeFigureOut">
              <a:rPr lang="en-US" dirty="0"/>
              <a:t>3/9/17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1766878-3199-4EAB-94E7-2D6D11070E14}"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Date Placeholder 3"/>
          <p:cNvSpPr>
            <a:spLocks noGrp="1"/>
          </p:cNvSpPr>
          <p:nvPr>
            <p:ph type="dt" sz="half" idx="10"/>
          </p:nvPr>
        </p:nvSpPr>
        <p:spPr/>
        <p:txBody>
          <a:bodyPr/>
          <a:lstStyle/>
          <a:p>
            <a:fld id="{9334D819-9F07-4261-B09B-9E467E5D9002}" type="datetimeFigureOut">
              <a:rPr lang="en-US" dirty="0"/>
              <a:t>3/9/17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1766878-3199-4EAB-94E7-2D6D11070E14}"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242929" y="1073888"/>
            <a:ext cx="8187071" cy="4064627"/>
          </a:xfrm>
        </p:spPr>
        <p:txBody>
          <a:bodyPr anchor="b">
            <a:normAutofit/>
          </a:bodyPr>
          <a:lstStyle>
            <a:lvl1pPr>
              <a:defRPr sz="8400" spc="800" baseline="0">
                <a:solidFill>
                  <a:schemeClr val="tx2"/>
                </a:solidFill>
              </a:defRPr>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3242930" y="5159781"/>
            <a:ext cx="7017488" cy="951135"/>
          </a:xfrm>
        </p:spPr>
        <p:txBody>
          <a:bodyPr>
            <a:normAutofit/>
          </a:bodyPr>
          <a:lstStyle>
            <a:lvl1pPr marL="0" indent="0">
              <a:lnSpc>
                <a:spcPct val="100000"/>
              </a:lnSpc>
              <a:buNone/>
              <a:defRPr sz="2000" b="1" i="0" cap="all" spc="400" baseline="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a:xfrm>
            <a:off x="3236546" y="6375679"/>
            <a:ext cx="1493947" cy="348462"/>
          </a:xfrm>
        </p:spPr>
        <p:txBody>
          <a:bodyPr/>
          <a:lstStyle>
            <a:lvl1pPr>
              <a:defRPr baseline="0">
                <a:solidFill>
                  <a:schemeClr val="tx2"/>
                </a:solidFill>
              </a:defRPr>
            </a:lvl1pPr>
          </a:lstStyle>
          <a:p>
            <a:fld id="{9334D819-9F07-4261-B09B-9E467E5D9002}" type="datetimeFigureOut">
              <a:rPr lang="en-US" dirty="0"/>
              <a:pPr/>
              <a:t>3/9/17</a:t>
            </a:fld>
            <a:endParaRPr lang="en-US" dirty="0"/>
          </a:p>
        </p:txBody>
      </p:sp>
      <p:sp>
        <p:nvSpPr>
          <p:cNvPr id="5" name="Footer Placeholder 4"/>
          <p:cNvSpPr>
            <a:spLocks noGrp="1"/>
          </p:cNvSpPr>
          <p:nvPr>
            <p:ph type="ftr" sz="quarter" idx="11"/>
          </p:nvPr>
        </p:nvSpPr>
        <p:spPr>
          <a:xfrm>
            <a:off x="5279064" y="6375679"/>
            <a:ext cx="4114800" cy="345796"/>
          </a:xfrm>
        </p:spPr>
        <p:txBody>
          <a:bodyPr/>
          <a:lstStyle>
            <a:lvl1pP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942434" y="6375679"/>
            <a:ext cx="1487566" cy="345796"/>
          </a:xfrm>
        </p:spPr>
        <p:txBody>
          <a:bodyPr/>
          <a:lstStyle>
            <a:lvl1pPr>
              <a:defRPr baseline="0">
                <a:solidFill>
                  <a:schemeClr val="tx2"/>
                </a:solidFill>
              </a:defRPr>
            </a:lvl1pPr>
          </a:lstStyle>
          <a:p>
            <a:fld id="{71766878-3199-4EAB-94E7-2D6D11070E14}" type="slidenum">
              <a:rPr lang="en-US" dirty="0"/>
              <a:pPr/>
              <a:t>‹#›</a:t>
            </a:fld>
            <a:endParaRPr lang="en-US" dirty="0"/>
          </a:p>
        </p:txBody>
      </p:sp>
      <p:grpSp>
        <p:nvGrpSpPr>
          <p:cNvPr id="7" name="Group 6" title="left scallop shape"/>
          <p:cNvGrpSpPr/>
          <p:nvPr/>
        </p:nvGrpSpPr>
        <p:grpSpPr>
          <a:xfrm>
            <a:off x="0" y="0"/>
            <a:ext cx="2814638" cy="6858000"/>
            <a:chOff x="0" y="0"/>
            <a:chExt cx="2814638" cy="6858000"/>
          </a:xfrm>
        </p:grpSpPr>
        <p:sp>
          <p:nvSpPr>
            <p:cNvPr id="11" name="Freeform 6" title="left scallop shape"/>
            <p:cNvSpPr/>
            <p:nvPr/>
          </p:nvSpPr>
          <p:spPr bwMode="auto">
            <a:xfrm>
              <a:off x="0" y="0"/>
              <a:ext cx="2814638" cy="6858000"/>
            </a:xfrm>
            <a:custGeom>
              <a:avLst/>
              <a:gdLst/>
              <a:ahLst/>
              <a:cxnLst/>
              <a:rect l="0" t="0" r="r" b="b"/>
              <a:pathLst>
                <a:path w="1773" h="4320">
                  <a:moveTo>
                    <a:pt x="0" y="0"/>
                  </a:moveTo>
                  <a:lnTo>
                    <a:pt x="891" y="0"/>
                  </a:lnTo>
                  <a:lnTo>
                    <a:pt x="906" y="56"/>
                  </a:lnTo>
                  <a:lnTo>
                    <a:pt x="921" y="111"/>
                  </a:lnTo>
                  <a:lnTo>
                    <a:pt x="938" y="165"/>
                  </a:lnTo>
                  <a:lnTo>
                    <a:pt x="957" y="217"/>
                  </a:lnTo>
                  <a:lnTo>
                    <a:pt x="980" y="266"/>
                  </a:lnTo>
                  <a:lnTo>
                    <a:pt x="1007" y="312"/>
                  </a:lnTo>
                  <a:lnTo>
                    <a:pt x="1036" y="351"/>
                  </a:lnTo>
                  <a:lnTo>
                    <a:pt x="1069" y="387"/>
                  </a:lnTo>
                  <a:lnTo>
                    <a:pt x="1105" y="422"/>
                  </a:lnTo>
                  <a:lnTo>
                    <a:pt x="1145" y="456"/>
                  </a:lnTo>
                  <a:lnTo>
                    <a:pt x="1185" y="487"/>
                  </a:lnTo>
                  <a:lnTo>
                    <a:pt x="1227" y="520"/>
                  </a:lnTo>
                  <a:lnTo>
                    <a:pt x="1270" y="551"/>
                  </a:lnTo>
                  <a:lnTo>
                    <a:pt x="1311" y="584"/>
                  </a:lnTo>
                  <a:lnTo>
                    <a:pt x="1352" y="617"/>
                  </a:lnTo>
                  <a:lnTo>
                    <a:pt x="1390" y="651"/>
                  </a:lnTo>
                  <a:lnTo>
                    <a:pt x="1425" y="687"/>
                  </a:lnTo>
                  <a:lnTo>
                    <a:pt x="1456" y="725"/>
                  </a:lnTo>
                  <a:lnTo>
                    <a:pt x="1484" y="765"/>
                  </a:lnTo>
                  <a:lnTo>
                    <a:pt x="1505" y="808"/>
                  </a:lnTo>
                  <a:lnTo>
                    <a:pt x="1521" y="856"/>
                  </a:lnTo>
                  <a:lnTo>
                    <a:pt x="1530" y="907"/>
                  </a:lnTo>
                  <a:lnTo>
                    <a:pt x="1534" y="960"/>
                  </a:lnTo>
                  <a:lnTo>
                    <a:pt x="1534" y="1013"/>
                  </a:lnTo>
                  <a:lnTo>
                    <a:pt x="1530" y="1068"/>
                  </a:lnTo>
                  <a:lnTo>
                    <a:pt x="1523" y="1125"/>
                  </a:lnTo>
                  <a:lnTo>
                    <a:pt x="1515" y="1181"/>
                  </a:lnTo>
                  <a:lnTo>
                    <a:pt x="1508" y="1237"/>
                  </a:lnTo>
                  <a:lnTo>
                    <a:pt x="1501" y="1293"/>
                  </a:lnTo>
                  <a:lnTo>
                    <a:pt x="1496" y="1350"/>
                  </a:lnTo>
                  <a:lnTo>
                    <a:pt x="1494" y="1405"/>
                  </a:lnTo>
                  <a:lnTo>
                    <a:pt x="1497" y="1458"/>
                  </a:lnTo>
                  <a:lnTo>
                    <a:pt x="1504" y="1511"/>
                  </a:lnTo>
                  <a:lnTo>
                    <a:pt x="1517" y="1560"/>
                  </a:lnTo>
                  <a:lnTo>
                    <a:pt x="1535" y="1610"/>
                  </a:lnTo>
                  <a:lnTo>
                    <a:pt x="1557" y="1659"/>
                  </a:lnTo>
                  <a:lnTo>
                    <a:pt x="1583" y="1708"/>
                  </a:lnTo>
                  <a:lnTo>
                    <a:pt x="1611" y="1757"/>
                  </a:lnTo>
                  <a:lnTo>
                    <a:pt x="1640" y="1807"/>
                  </a:lnTo>
                  <a:lnTo>
                    <a:pt x="1669" y="1855"/>
                  </a:lnTo>
                  <a:lnTo>
                    <a:pt x="1696" y="1905"/>
                  </a:lnTo>
                  <a:lnTo>
                    <a:pt x="1721" y="1954"/>
                  </a:lnTo>
                  <a:lnTo>
                    <a:pt x="1742" y="2006"/>
                  </a:lnTo>
                  <a:lnTo>
                    <a:pt x="1759" y="2057"/>
                  </a:lnTo>
                  <a:lnTo>
                    <a:pt x="1769" y="2108"/>
                  </a:lnTo>
                  <a:lnTo>
                    <a:pt x="1773" y="2160"/>
                  </a:lnTo>
                  <a:lnTo>
                    <a:pt x="1769" y="2212"/>
                  </a:lnTo>
                  <a:lnTo>
                    <a:pt x="1759" y="2263"/>
                  </a:lnTo>
                  <a:lnTo>
                    <a:pt x="1742" y="2314"/>
                  </a:lnTo>
                  <a:lnTo>
                    <a:pt x="1721" y="2366"/>
                  </a:lnTo>
                  <a:lnTo>
                    <a:pt x="1696" y="2415"/>
                  </a:lnTo>
                  <a:lnTo>
                    <a:pt x="1669" y="2465"/>
                  </a:lnTo>
                  <a:lnTo>
                    <a:pt x="1640" y="2513"/>
                  </a:lnTo>
                  <a:lnTo>
                    <a:pt x="1611" y="2563"/>
                  </a:lnTo>
                  <a:lnTo>
                    <a:pt x="1583" y="2612"/>
                  </a:lnTo>
                  <a:lnTo>
                    <a:pt x="1557" y="2661"/>
                  </a:lnTo>
                  <a:lnTo>
                    <a:pt x="1535" y="2710"/>
                  </a:lnTo>
                  <a:lnTo>
                    <a:pt x="1517" y="2760"/>
                  </a:lnTo>
                  <a:lnTo>
                    <a:pt x="1504" y="2809"/>
                  </a:lnTo>
                  <a:lnTo>
                    <a:pt x="1497" y="2862"/>
                  </a:lnTo>
                  <a:lnTo>
                    <a:pt x="1494" y="2915"/>
                  </a:lnTo>
                  <a:lnTo>
                    <a:pt x="1496" y="2970"/>
                  </a:lnTo>
                  <a:lnTo>
                    <a:pt x="1501" y="3027"/>
                  </a:lnTo>
                  <a:lnTo>
                    <a:pt x="1508" y="3083"/>
                  </a:lnTo>
                  <a:lnTo>
                    <a:pt x="1515" y="3139"/>
                  </a:lnTo>
                  <a:lnTo>
                    <a:pt x="1523" y="3195"/>
                  </a:lnTo>
                  <a:lnTo>
                    <a:pt x="1530" y="3252"/>
                  </a:lnTo>
                  <a:lnTo>
                    <a:pt x="1534" y="3307"/>
                  </a:lnTo>
                  <a:lnTo>
                    <a:pt x="1534" y="3360"/>
                  </a:lnTo>
                  <a:lnTo>
                    <a:pt x="1530" y="3413"/>
                  </a:lnTo>
                  <a:lnTo>
                    <a:pt x="1521" y="3464"/>
                  </a:lnTo>
                  <a:lnTo>
                    <a:pt x="1505" y="3512"/>
                  </a:lnTo>
                  <a:lnTo>
                    <a:pt x="1484" y="3555"/>
                  </a:lnTo>
                  <a:lnTo>
                    <a:pt x="1456" y="3595"/>
                  </a:lnTo>
                  <a:lnTo>
                    <a:pt x="1425" y="3633"/>
                  </a:lnTo>
                  <a:lnTo>
                    <a:pt x="1390" y="3669"/>
                  </a:lnTo>
                  <a:lnTo>
                    <a:pt x="1352" y="3703"/>
                  </a:lnTo>
                  <a:lnTo>
                    <a:pt x="1311" y="3736"/>
                  </a:lnTo>
                  <a:lnTo>
                    <a:pt x="1270" y="3769"/>
                  </a:lnTo>
                  <a:lnTo>
                    <a:pt x="1227" y="3800"/>
                  </a:lnTo>
                  <a:lnTo>
                    <a:pt x="1185" y="3833"/>
                  </a:lnTo>
                  <a:lnTo>
                    <a:pt x="1145" y="3864"/>
                  </a:lnTo>
                  <a:lnTo>
                    <a:pt x="1105" y="3898"/>
                  </a:lnTo>
                  <a:lnTo>
                    <a:pt x="1069" y="3933"/>
                  </a:lnTo>
                  <a:lnTo>
                    <a:pt x="1036" y="3969"/>
                  </a:lnTo>
                  <a:lnTo>
                    <a:pt x="1007" y="4008"/>
                  </a:lnTo>
                  <a:lnTo>
                    <a:pt x="980" y="4054"/>
                  </a:lnTo>
                  <a:lnTo>
                    <a:pt x="957" y="4103"/>
                  </a:lnTo>
                  <a:lnTo>
                    <a:pt x="938" y="4155"/>
                  </a:lnTo>
                  <a:lnTo>
                    <a:pt x="921" y="4209"/>
                  </a:lnTo>
                  <a:lnTo>
                    <a:pt x="906" y="4264"/>
                  </a:lnTo>
                  <a:lnTo>
                    <a:pt x="891" y="4320"/>
                  </a:lnTo>
                  <a:lnTo>
                    <a:pt x="0" y="4320"/>
                  </a:lnTo>
                  <a:lnTo>
                    <a:pt x="0" y="0"/>
                  </a:lnTo>
                  <a:close/>
                </a:path>
              </a:pathLst>
            </a:custGeom>
            <a:solidFill>
              <a:schemeClr val="tx2"/>
            </a:solidFill>
            <a:ln w="0">
              <a:noFill/>
              <a:prstDash val="solid"/>
              <a:round/>
              <a:headEnd/>
              <a:tailEnd/>
            </a:ln>
          </p:spPr>
        </p:sp>
        <p:sp>
          <p:nvSpPr>
            <p:cNvPr id="16" name="Freeform 11" title="left scallop inline"/>
            <p:cNvSpPr/>
            <p:nvPr/>
          </p:nvSpPr>
          <p:spPr bwMode="auto">
            <a:xfrm>
              <a:off x="874382" y="0"/>
              <a:ext cx="1646238" cy="6858000"/>
            </a:xfrm>
            <a:custGeom>
              <a:avLst/>
              <a:gdLst/>
              <a:ahLst/>
              <a:cxnLst/>
              <a:rect l="0" t="0" r="r" b="b"/>
              <a:pathLst>
                <a:path w="1037" h="4320">
                  <a:moveTo>
                    <a:pt x="0" y="0"/>
                  </a:moveTo>
                  <a:lnTo>
                    <a:pt x="171" y="0"/>
                  </a:lnTo>
                  <a:lnTo>
                    <a:pt x="188" y="55"/>
                  </a:lnTo>
                  <a:lnTo>
                    <a:pt x="204" y="110"/>
                  </a:lnTo>
                  <a:lnTo>
                    <a:pt x="220" y="166"/>
                  </a:lnTo>
                  <a:lnTo>
                    <a:pt x="234" y="223"/>
                  </a:lnTo>
                  <a:lnTo>
                    <a:pt x="251" y="278"/>
                  </a:lnTo>
                  <a:lnTo>
                    <a:pt x="269" y="331"/>
                  </a:lnTo>
                  <a:lnTo>
                    <a:pt x="292" y="381"/>
                  </a:lnTo>
                  <a:lnTo>
                    <a:pt x="319" y="427"/>
                  </a:lnTo>
                  <a:lnTo>
                    <a:pt x="349" y="466"/>
                  </a:lnTo>
                  <a:lnTo>
                    <a:pt x="382" y="503"/>
                  </a:lnTo>
                  <a:lnTo>
                    <a:pt x="420" y="537"/>
                  </a:lnTo>
                  <a:lnTo>
                    <a:pt x="460" y="571"/>
                  </a:lnTo>
                  <a:lnTo>
                    <a:pt x="502" y="603"/>
                  </a:lnTo>
                  <a:lnTo>
                    <a:pt x="544" y="635"/>
                  </a:lnTo>
                  <a:lnTo>
                    <a:pt x="587" y="668"/>
                  </a:lnTo>
                  <a:lnTo>
                    <a:pt x="628" y="700"/>
                  </a:lnTo>
                  <a:lnTo>
                    <a:pt x="667" y="734"/>
                  </a:lnTo>
                  <a:lnTo>
                    <a:pt x="703" y="771"/>
                  </a:lnTo>
                  <a:lnTo>
                    <a:pt x="736" y="808"/>
                  </a:lnTo>
                  <a:lnTo>
                    <a:pt x="763" y="848"/>
                  </a:lnTo>
                  <a:lnTo>
                    <a:pt x="786" y="893"/>
                  </a:lnTo>
                  <a:lnTo>
                    <a:pt x="800" y="937"/>
                  </a:lnTo>
                  <a:lnTo>
                    <a:pt x="809" y="986"/>
                  </a:lnTo>
                  <a:lnTo>
                    <a:pt x="813" y="1034"/>
                  </a:lnTo>
                  <a:lnTo>
                    <a:pt x="812" y="1085"/>
                  </a:lnTo>
                  <a:lnTo>
                    <a:pt x="808" y="1136"/>
                  </a:lnTo>
                  <a:lnTo>
                    <a:pt x="803" y="1189"/>
                  </a:lnTo>
                  <a:lnTo>
                    <a:pt x="796" y="1242"/>
                  </a:lnTo>
                  <a:lnTo>
                    <a:pt x="788" y="1295"/>
                  </a:lnTo>
                  <a:lnTo>
                    <a:pt x="782" y="1348"/>
                  </a:lnTo>
                  <a:lnTo>
                    <a:pt x="778" y="1401"/>
                  </a:lnTo>
                  <a:lnTo>
                    <a:pt x="775" y="1452"/>
                  </a:lnTo>
                  <a:lnTo>
                    <a:pt x="778" y="1502"/>
                  </a:lnTo>
                  <a:lnTo>
                    <a:pt x="784" y="1551"/>
                  </a:lnTo>
                  <a:lnTo>
                    <a:pt x="797" y="1602"/>
                  </a:lnTo>
                  <a:lnTo>
                    <a:pt x="817" y="1652"/>
                  </a:lnTo>
                  <a:lnTo>
                    <a:pt x="841" y="1702"/>
                  </a:lnTo>
                  <a:lnTo>
                    <a:pt x="868" y="1752"/>
                  </a:lnTo>
                  <a:lnTo>
                    <a:pt x="896" y="1801"/>
                  </a:lnTo>
                  <a:lnTo>
                    <a:pt x="926" y="1851"/>
                  </a:lnTo>
                  <a:lnTo>
                    <a:pt x="953" y="1901"/>
                  </a:lnTo>
                  <a:lnTo>
                    <a:pt x="980" y="1952"/>
                  </a:lnTo>
                  <a:lnTo>
                    <a:pt x="1003" y="2003"/>
                  </a:lnTo>
                  <a:lnTo>
                    <a:pt x="1021" y="2054"/>
                  </a:lnTo>
                  <a:lnTo>
                    <a:pt x="1031" y="2106"/>
                  </a:lnTo>
                  <a:lnTo>
                    <a:pt x="1037" y="2160"/>
                  </a:lnTo>
                  <a:lnTo>
                    <a:pt x="1031" y="2214"/>
                  </a:lnTo>
                  <a:lnTo>
                    <a:pt x="1021" y="2266"/>
                  </a:lnTo>
                  <a:lnTo>
                    <a:pt x="1003" y="2317"/>
                  </a:lnTo>
                  <a:lnTo>
                    <a:pt x="980" y="2368"/>
                  </a:lnTo>
                  <a:lnTo>
                    <a:pt x="953" y="2419"/>
                  </a:lnTo>
                  <a:lnTo>
                    <a:pt x="926" y="2469"/>
                  </a:lnTo>
                  <a:lnTo>
                    <a:pt x="896" y="2519"/>
                  </a:lnTo>
                  <a:lnTo>
                    <a:pt x="868" y="2568"/>
                  </a:lnTo>
                  <a:lnTo>
                    <a:pt x="841" y="2618"/>
                  </a:lnTo>
                  <a:lnTo>
                    <a:pt x="817" y="2668"/>
                  </a:lnTo>
                  <a:lnTo>
                    <a:pt x="797" y="2718"/>
                  </a:lnTo>
                  <a:lnTo>
                    <a:pt x="784" y="2769"/>
                  </a:lnTo>
                  <a:lnTo>
                    <a:pt x="778" y="2818"/>
                  </a:lnTo>
                  <a:lnTo>
                    <a:pt x="775" y="2868"/>
                  </a:lnTo>
                  <a:lnTo>
                    <a:pt x="778" y="2919"/>
                  </a:lnTo>
                  <a:lnTo>
                    <a:pt x="782" y="2972"/>
                  </a:lnTo>
                  <a:lnTo>
                    <a:pt x="788" y="3025"/>
                  </a:lnTo>
                  <a:lnTo>
                    <a:pt x="796" y="3078"/>
                  </a:lnTo>
                  <a:lnTo>
                    <a:pt x="803" y="3131"/>
                  </a:lnTo>
                  <a:lnTo>
                    <a:pt x="808" y="3184"/>
                  </a:lnTo>
                  <a:lnTo>
                    <a:pt x="812" y="3235"/>
                  </a:lnTo>
                  <a:lnTo>
                    <a:pt x="813" y="3286"/>
                  </a:lnTo>
                  <a:lnTo>
                    <a:pt x="809" y="3334"/>
                  </a:lnTo>
                  <a:lnTo>
                    <a:pt x="800" y="3383"/>
                  </a:lnTo>
                  <a:lnTo>
                    <a:pt x="786" y="3427"/>
                  </a:lnTo>
                  <a:lnTo>
                    <a:pt x="763" y="3472"/>
                  </a:lnTo>
                  <a:lnTo>
                    <a:pt x="736" y="3512"/>
                  </a:lnTo>
                  <a:lnTo>
                    <a:pt x="703" y="3549"/>
                  </a:lnTo>
                  <a:lnTo>
                    <a:pt x="667" y="3586"/>
                  </a:lnTo>
                  <a:lnTo>
                    <a:pt x="628" y="3620"/>
                  </a:lnTo>
                  <a:lnTo>
                    <a:pt x="587" y="3652"/>
                  </a:lnTo>
                  <a:lnTo>
                    <a:pt x="544" y="3685"/>
                  </a:lnTo>
                  <a:lnTo>
                    <a:pt x="502" y="3717"/>
                  </a:lnTo>
                  <a:lnTo>
                    <a:pt x="460" y="3749"/>
                  </a:lnTo>
                  <a:lnTo>
                    <a:pt x="420" y="3783"/>
                  </a:lnTo>
                  <a:lnTo>
                    <a:pt x="382" y="3817"/>
                  </a:lnTo>
                  <a:lnTo>
                    <a:pt x="349" y="3854"/>
                  </a:lnTo>
                  <a:lnTo>
                    <a:pt x="319" y="3893"/>
                  </a:lnTo>
                  <a:lnTo>
                    <a:pt x="292" y="3939"/>
                  </a:lnTo>
                  <a:lnTo>
                    <a:pt x="269" y="3989"/>
                  </a:lnTo>
                  <a:lnTo>
                    <a:pt x="251" y="4042"/>
                  </a:lnTo>
                  <a:lnTo>
                    <a:pt x="234" y="4097"/>
                  </a:lnTo>
                  <a:lnTo>
                    <a:pt x="220" y="4154"/>
                  </a:lnTo>
                  <a:lnTo>
                    <a:pt x="204" y="4210"/>
                  </a:lnTo>
                  <a:lnTo>
                    <a:pt x="188" y="4265"/>
                  </a:lnTo>
                  <a:lnTo>
                    <a:pt x="171" y="4320"/>
                  </a:lnTo>
                  <a:lnTo>
                    <a:pt x="0" y="4320"/>
                  </a:lnTo>
                  <a:lnTo>
                    <a:pt x="17" y="4278"/>
                  </a:lnTo>
                  <a:lnTo>
                    <a:pt x="33" y="4232"/>
                  </a:lnTo>
                  <a:lnTo>
                    <a:pt x="46" y="4183"/>
                  </a:lnTo>
                  <a:lnTo>
                    <a:pt x="60" y="4131"/>
                  </a:lnTo>
                  <a:lnTo>
                    <a:pt x="75" y="4075"/>
                  </a:lnTo>
                  <a:lnTo>
                    <a:pt x="90" y="4019"/>
                  </a:lnTo>
                  <a:lnTo>
                    <a:pt x="109" y="3964"/>
                  </a:lnTo>
                  <a:lnTo>
                    <a:pt x="129" y="3909"/>
                  </a:lnTo>
                  <a:lnTo>
                    <a:pt x="156" y="3855"/>
                  </a:lnTo>
                  <a:lnTo>
                    <a:pt x="186" y="3804"/>
                  </a:lnTo>
                  <a:lnTo>
                    <a:pt x="222" y="3756"/>
                  </a:lnTo>
                  <a:lnTo>
                    <a:pt x="261" y="3713"/>
                  </a:lnTo>
                  <a:lnTo>
                    <a:pt x="303" y="3672"/>
                  </a:lnTo>
                  <a:lnTo>
                    <a:pt x="348" y="3634"/>
                  </a:lnTo>
                  <a:lnTo>
                    <a:pt x="392" y="3599"/>
                  </a:lnTo>
                  <a:lnTo>
                    <a:pt x="438" y="3565"/>
                  </a:lnTo>
                  <a:lnTo>
                    <a:pt x="482" y="3531"/>
                  </a:lnTo>
                  <a:lnTo>
                    <a:pt x="523" y="3499"/>
                  </a:lnTo>
                  <a:lnTo>
                    <a:pt x="561" y="3466"/>
                  </a:lnTo>
                  <a:lnTo>
                    <a:pt x="594" y="3434"/>
                  </a:lnTo>
                  <a:lnTo>
                    <a:pt x="620" y="3400"/>
                  </a:lnTo>
                  <a:lnTo>
                    <a:pt x="638" y="3367"/>
                  </a:lnTo>
                  <a:lnTo>
                    <a:pt x="647" y="3336"/>
                  </a:lnTo>
                  <a:lnTo>
                    <a:pt x="652" y="3302"/>
                  </a:lnTo>
                  <a:lnTo>
                    <a:pt x="654" y="3265"/>
                  </a:lnTo>
                  <a:lnTo>
                    <a:pt x="651" y="3224"/>
                  </a:lnTo>
                  <a:lnTo>
                    <a:pt x="647" y="3181"/>
                  </a:lnTo>
                  <a:lnTo>
                    <a:pt x="642" y="3137"/>
                  </a:lnTo>
                  <a:lnTo>
                    <a:pt x="637" y="3091"/>
                  </a:lnTo>
                  <a:lnTo>
                    <a:pt x="626" y="3021"/>
                  </a:lnTo>
                  <a:lnTo>
                    <a:pt x="620" y="2952"/>
                  </a:lnTo>
                  <a:lnTo>
                    <a:pt x="616" y="2881"/>
                  </a:lnTo>
                  <a:lnTo>
                    <a:pt x="618" y="2809"/>
                  </a:lnTo>
                  <a:lnTo>
                    <a:pt x="628" y="2737"/>
                  </a:lnTo>
                  <a:lnTo>
                    <a:pt x="642" y="2681"/>
                  </a:lnTo>
                  <a:lnTo>
                    <a:pt x="661" y="2626"/>
                  </a:lnTo>
                  <a:lnTo>
                    <a:pt x="685" y="2574"/>
                  </a:lnTo>
                  <a:lnTo>
                    <a:pt x="711" y="2521"/>
                  </a:lnTo>
                  <a:lnTo>
                    <a:pt x="739" y="2472"/>
                  </a:lnTo>
                  <a:lnTo>
                    <a:pt x="767" y="2423"/>
                  </a:lnTo>
                  <a:lnTo>
                    <a:pt x="791" y="2381"/>
                  </a:lnTo>
                  <a:lnTo>
                    <a:pt x="813" y="2342"/>
                  </a:lnTo>
                  <a:lnTo>
                    <a:pt x="834" y="2303"/>
                  </a:lnTo>
                  <a:lnTo>
                    <a:pt x="851" y="2265"/>
                  </a:lnTo>
                  <a:lnTo>
                    <a:pt x="864" y="2228"/>
                  </a:lnTo>
                  <a:lnTo>
                    <a:pt x="873" y="2194"/>
                  </a:lnTo>
                  <a:lnTo>
                    <a:pt x="876" y="2160"/>
                  </a:lnTo>
                  <a:lnTo>
                    <a:pt x="873" y="2126"/>
                  </a:lnTo>
                  <a:lnTo>
                    <a:pt x="864" y="2092"/>
                  </a:lnTo>
                  <a:lnTo>
                    <a:pt x="851" y="2055"/>
                  </a:lnTo>
                  <a:lnTo>
                    <a:pt x="834" y="2017"/>
                  </a:lnTo>
                  <a:lnTo>
                    <a:pt x="813" y="1978"/>
                  </a:lnTo>
                  <a:lnTo>
                    <a:pt x="791" y="1939"/>
                  </a:lnTo>
                  <a:lnTo>
                    <a:pt x="767" y="1897"/>
                  </a:lnTo>
                  <a:lnTo>
                    <a:pt x="739" y="1848"/>
                  </a:lnTo>
                  <a:lnTo>
                    <a:pt x="711" y="1799"/>
                  </a:lnTo>
                  <a:lnTo>
                    <a:pt x="685" y="1746"/>
                  </a:lnTo>
                  <a:lnTo>
                    <a:pt x="661" y="1694"/>
                  </a:lnTo>
                  <a:lnTo>
                    <a:pt x="642" y="1639"/>
                  </a:lnTo>
                  <a:lnTo>
                    <a:pt x="628" y="1583"/>
                  </a:lnTo>
                  <a:lnTo>
                    <a:pt x="618" y="1511"/>
                  </a:lnTo>
                  <a:lnTo>
                    <a:pt x="616" y="1439"/>
                  </a:lnTo>
                  <a:lnTo>
                    <a:pt x="620" y="1368"/>
                  </a:lnTo>
                  <a:lnTo>
                    <a:pt x="626" y="1299"/>
                  </a:lnTo>
                  <a:lnTo>
                    <a:pt x="637" y="1229"/>
                  </a:lnTo>
                  <a:lnTo>
                    <a:pt x="642" y="1183"/>
                  </a:lnTo>
                  <a:lnTo>
                    <a:pt x="647" y="1139"/>
                  </a:lnTo>
                  <a:lnTo>
                    <a:pt x="651" y="1096"/>
                  </a:lnTo>
                  <a:lnTo>
                    <a:pt x="654" y="1055"/>
                  </a:lnTo>
                  <a:lnTo>
                    <a:pt x="652" y="1018"/>
                  </a:lnTo>
                  <a:lnTo>
                    <a:pt x="647" y="984"/>
                  </a:lnTo>
                  <a:lnTo>
                    <a:pt x="638" y="953"/>
                  </a:lnTo>
                  <a:lnTo>
                    <a:pt x="620" y="920"/>
                  </a:lnTo>
                  <a:lnTo>
                    <a:pt x="594" y="886"/>
                  </a:lnTo>
                  <a:lnTo>
                    <a:pt x="561" y="854"/>
                  </a:lnTo>
                  <a:lnTo>
                    <a:pt x="523" y="822"/>
                  </a:lnTo>
                  <a:lnTo>
                    <a:pt x="482" y="789"/>
                  </a:lnTo>
                  <a:lnTo>
                    <a:pt x="438" y="755"/>
                  </a:lnTo>
                  <a:lnTo>
                    <a:pt x="392" y="721"/>
                  </a:lnTo>
                  <a:lnTo>
                    <a:pt x="348" y="686"/>
                  </a:lnTo>
                  <a:lnTo>
                    <a:pt x="303" y="648"/>
                  </a:lnTo>
                  <a:lnTo>
                    <a:pt x="261" y="607"/>
                  </a:lnTo>
                  <a:lnTo>
                    <a:pt x="222" y="564"/>
                  </a:lnTo>
                  <a:lnTo>
                    <a:pt x="186" y="516"/>
                  </a:lnTo>
                  <a:lnTo>
                    <a:pt x="156" y="465"/>
                  </a:lnTo>
                  <a:lnTo>
                    <a:pt x="129" y="411"/>
                  </a:lnTo>
                  <a:lnTo>
                    <a:pt x="109" y="356"/>
                  </a:lnTo>
                  <a:lnTo>
                    <a:pt x="90" y="301"/>
                  </a:lnTo>
                  <a:lnTo>
                    <a:pt x="75" y="245"/>
                  </a:lnTo>
                  <a:lnTo>
                    <a:pt x="60" y="189"/>
                  </a:lnTo>
                  <a:lnTo>
                    <a:pt x="46" y="137"/>
                  </a:lnTo>
                  <a:lnTo>
                    <a:pt x="33" y="88"/>
                  </a:lnTo>
                  <a:lnTo>
                    <a:pt x="17" y="42"/>
                  </a:lnTo>
                  <a:lnTo>
                    <a:pt x="0" y="0"/>
                  </a:lnTo>
                  <a:lnTo>
                    <a:pt x="0" y="0"/>
                  </a:lnTo>
                  <a:close/>
                </a:path>
              </a:pathLst>
            </a:custGeom>
            <a:solidFill>
              <a:schemeClr val="accent1"/>
            </a:solidFill>
            <a:ln w="0">
              <a:noFill/>
              <a:prstDash val="solid"/>
              <a:round/>
              <a:headEnd/>
              <a:tailEnd/>
            </a:ln>
          </p:spPr>
        </p:sp>
      </p:gr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1257300" y="2286000"/>
            <a:ext cx="4800600" cy="3619500"/>
          </a:xfrm>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Content Placeholder 3"/>
          <p:cNvSpPr>
            <a:spLocks noGrp="1"/>
          </p:cNvSpPr>
          <p:nvPr>
            <p:ph sz="half" idx="2"/>
          </p:nvPr>
        </p:nvSpPr>
        <p:spPr>
          <a:xfrm>
            <a:off x="6647796" y="2286000"/>
            <a:ext cx="4800600" cy="3619500"/>
          </a:xfrm>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5" name="Date Placeholder 4"/>
          <p:cNvSpPr>
            <a:spLocks noGrp="1"/>
          </p:cNvSpPr>
          <p:nvPr>
            <p:ph type="dt" sz="half" idx="10"/>
          </p:nvPr>
        </p:nvSpPr>
        <p:spPr/>
        <p:txBody>
          <a:bodyPr/>
          <a:lstStyle/>
          <a:p>
            <a:fld id="{9334D819-9F07-4261-B09B-9E467E5D9002}" type="datetimeFigureOut">
              <a:rPr lang="en-US" dirty="0"/>
              <a:t>3/9/17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1766878-3199-4EAB-94E7-2D6D11070E14}" type="slidenum">
              <a:rPr lang="en-US" dirty="0"/>
              <a:t>‹#›</a:t>
            </a:fld>
            <a:endParaRPr lang="en-US" dirty="0"/>
          </a:p>
        </p:txBody>
      </p:sp>
    </p:spTree>
  </p:cSld>
  <p:clrMapOvr>
    <a:masterClrMapping/>
  </p:clrMapOvr>
  <p:extLst mod="1">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1252728" y="381000"/>
            <a:ext cx="10172700" cy="1493517"/>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1251678" y="2199633"/>
            <a:ext cx="4800600" cy="632529"/>
          </a:xfrm>
        </p:spPr>
        <p:txBody>
          <a:bodyPr anchor="b">
            <a:noAutofit/>
          </a:bodyPr>
          <a:lstStyle>
            <a:lvl1pPr marL="0" indent="0">
              <a:lnSpc>
                <a:spcPct val="100000"/>
              </a:lnSpc>
              <a:buNone/>
              <a:defRPr sz="1900" b="1" cap="all" spc="2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Content Placeholder 3"/>
          <p:cNvSpPr>
            <a:spLocks noGrp="1"/>
          </p:cNvSpPr>
          <p:nvPr>
            <p:ph sz="half" idx="2"/>
          </p:nvPr>
        </p:nvSpPr>
        <p:spPr>
          <a:xfrm>
            <a:off x="1257300" y="2909102"/>
            <a:ext cx="4800600" cy="2996398"/>
          </a:xfrm>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5" name="Text Placeholder 4"/>
          <p:cNvSpPr>
            <a:spLocks noGrp="1"/>
          </p:cNvSpPr>
          <p:nvPr>
            <p:ph type="body" sz="quarter" idx="3"/>
          </p:nvPr>
        </p:nvSpPr>
        <p:spPr>
          <a:xfrm>
            <a:off x="6633864" y="2199633"/>
            <a:ext cx="4800600" cy="632529"/>
          </a:xfrm>
        </p:spPr>
        <p:txBody>
          <a:bodyPr anchor="b">
            <a:noAutofit/>
          </a:bodyPr>
          <a:lstStyle>
            <a:lvl1pPr marL="0" indent="0">
              <a:lnSpc>
                <a:spcPct val="100000"/>
              </a:lnSpc>
              <a:buNone/>
              <a:defRPr sz="1900" b="1" cap="all" spc="2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Content Placeholder 5"/>
          <p:cNvSpPr>
            <a:spLocks noGrp="1"/>
          </p:cNvSpPr>
          <p:nvPr>
            <p:ph sz="quarter" idx="4"/>
          </p:nvPr>
        </p:nvSpPr>
        <p:spPr>
          <a:xfrm>
            <a:off x="6633864" y="2909102"/>
            <a:ext cx="4800600" cy="2996398"/>
          </a:xfrm>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7" name="Date Placeholder 6"/>
          <p:cNvSpPr>
            <a:spLocks noGrp="1"/>
          </p:cNvSpPr>
          <p:nvPr>
            <p:ph type="dt" sz="half" idx="10"/>
          </p:nvPr>
        </p:nvSpPr>
        <p:spPr/>
        <p:txBody>
          <a:bodyPr/>
          <a:lstStyle/>
          <a:p>
            <a:fld id="{9334D819-9F07-4261-B09B-9E467E5D9002}" type="datetimeFigureOut">
              <a:rPr lang="en-US" dirty="0"/>
              <a:t>3/9/17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71766878-3199-4EAB-94E7-2D6D11070E14}" type="slidenum">
              <a:rPr lang="en-US" dirty="0"/>
              <a:t>‹#›</a:t>
            </a:fld>
            <a:endParaRPr lang="en-US" dirty="0"/>
          </a:p>
        </p:txBody>
      </p:sp>
    </p:spTree>
  </p:cSld>
  <p:clrMapOvr>
    <a:masterClrMapping/>
  </p:clrMapOvr>
  <p:extLst mod="1">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fld id="{9334D819-9F07-4261-B09B-9E467E5D9002}" type="datetimeFigureOut">
              <a:rPr lang="en-US" dirty="0"/>
              <a:t>3/9/17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71766878-3199-4EAB-94E7-2D6D11070E14}"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334D819-9F07-4261-B09B-9E467E5D9002}" type="datetimeFigureOut">
              <a:rPr lang="en-US" dirty="0"/>
              <a:t>3/9/17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71766878-3199-4EAB-94E7-2D6D11070E14}"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17" name="Freeform 11" title="right scallop background shape"/>
          <p:cNvSpPr/>
          <p:nvPr/>
        </p:nvSpPr>
        <p:spPr bwMode="auto">
          <a:xfrm>
            <a:off x="7389812"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2" name="Title 1"/>
          <p:cNvSpPr>
            <a:spLocks noGrp="1"/>
          </p:cNvSpPr>
          <p:nvPr>
            <p:ph type="title"/>
          </p:nvPr>
        </p:nvSpPr>
        <p:spPr>
          <a:xfrm>
            <a:off x="8337884" y="457199"/>
            <a:ext cx="3092115" cy="1196671"/>
          </a:xfrm>
        </p:spPr>
        <p:txBody>
          <a:bodyPr anchor="b">
            <a:normAutofit/>
          </a:bodyPr>
          <a:lstStyle>
            <a:lvl1pPr>
              <a:lnSpc>
                <a:spcPct val="100000"/>
              </a:lnSpc>
              <a:defRPr sz="1900" b="1" i="0" cap="all" spc="300" baseline="0">
                <a:solidFill>
                  <a:schemeClr val="accent1"/>
                </a:solidFill>
                <a:latin typeface="+mn-lt"/>
              </a:defRPr>
            </a:lvl1pPr>
          </a:lstStyle>
          <a:p>
            <a:r>
              <a:rPr lang="zh-CN" altLang="en-US" smtClean="0"/>
              <a:t>单击此处编辑母版标题样式</a:t>
            </a:r>
            <a:endParaRPr lang="en-US" dirty="0"/>
          </a:p>
        </p:txBody>
      </p:sp>
      <p:sp>
        <p:nvSpPr>
          <p:cNvPr id="3" name="Content Placeholder 2"/>
          <p:cNvSpPr>
            <a:spLocks noGrp="1"/>
          </p:cNvSpPr>
          <p:nvPr>
            <p:ph idx="1"/>
          </p:nvPr>
        </p:nvSpPr>
        <p:spPr>
          <a:xfrm>
            <a:off x="765051" y="920377"/>
            <a:ext cx="6158418" cy="498512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Text Placeholder 3"/>
          <p:cNvSpPr>
            <a:spLocks noGrp="1"/>
          </p:cNvSpPr>
          <p:nvPr>
            <p:ph type="body" sz="half" idx="2"/>
          </p:nvPr>
        </p:nvSpPr>
        <p:spPr>
          <a:xfrm>
            <a:off x="8337885" y="1741336"/>
            <a:ext cx="3092115" cy="4164164"/>
          </a:xfrm>
        </p:spPr>
        <p:txBody>
          <a:bodyPr/>
          <a:lstStyle>
            <a:lvl1pPr marL="0" indent="0">
              <a:lnSpc>
                <a:spcPct val="120000"/>
              </a:lnSpc>
              <a:spcBef>
                <a:spcPts val="1200"/>
              </a:spcBef>
              <a:buNone/>
              <a:defRPr sz="1600" baseline="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Date Placeholder 4"/>
          <p:cNvSpPr>
            <a:spLocks noGrp="1"/>
          </p:cNvSpPr>
          <p:nvPr>
            <p:ph type="dt" sz="half" idx="10"/>
          </p:nvPr>
        </p:nvSpPr>
        <p:spPr>
          <a:xfrm>
            <a:off x="765051" y="6375679"/>
            <a:ext cx="1233355" cy="348462"/>
          </a:xfrm>
        </p:spPr>
        <p:txBody>
          <a:bodyPr/>
          <a:lstStyle/>
          <a:p>
            <a:fld id="{9334D819-9F07-4261-B09B-9E467E5D9002}" type="datetimeFigureOut">
              <a:rPr lang="en-US" dirty="0"/>
              <a:t>3/9/17</a:t>
            </a:fld>
            <a:endParaRPr lang="en-US" dirty="0"/>
          </a:p>
        </p:txBody>
      </p:sp>
      <p:sp>
        <p:nvSpPr>
          <p:cNvPr id="6" name="Footer Placeholder 5"/>
          <p:cNvSpPr>
            <a:spLocks noGrp="1"/>
          </p:cNvSpPr>
          <p:nvPr>
            <p:ph type="ftr" sz="quarter" idx="11"/>
          </p:nvPr>
        </p:nvSpPr>
        <p:spPr>
          <a:xfrm>
            <a:off x="2103620" y="6375679"/>
            <a:ext cx="3482179" cy="345796"/>
          </a:xfrm>
        </p:spPr>
        <p:txBody>
          <a:bodyPr/>
          <a:lstStyle/>
          <a:p>
            <a:endParaRPr lang="en-US" dirty="0"/>
          </a:p>
        </p:txBody>
      </p:sp>
      <p:sp>
        <p:nvSpPr>
          <p:cNvPr id="7" name="Slide Number Placeholder 6"/>
          <p:cNvSpPr>
            <a:spLocks noGrp="1"/>
          </p:cNvSpPr>
          <p:nvPr>
            <p:ph type="sldNum" sz="quarter" idx="12"/>
          </p:nvPr>
        </p:nvSpPr>
        <p:spPr>
          <a:xfrm>
            <a:off x="5691014" y="6375679"/>
            <a:ext cx="1232456" cy="345796"/>
          </a:xfrm>
        </p:spPr>
        <p:txBody>
          <a:bodyPr/>
          <a:lstStyle/>
          <a:p>
            <a:fld id="{71766878-3199-4EAB-94E7-2D6D11070E14}" type="slidenum">
              <a:rPr lang="en-US" dirty="0"/>
              <a:t>‹#›</a:t>
            </a:fld>
            <a:endParaRPr lang="en-US" dirty="0"/>
          </a:p>
        </p:txBody>
      </p:sp>
      <p:sp>
        <p:nvSpPr>
          <p:cNvPr id="8" name="Rectangle 7" title="left edge border"/>
          <p:cNvSpPr/>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extLst mod="1">
    <p:ext uri="{DCECCB84-F9BA-43D5-87BE-67443E8EF086}">
      <p15:sldGuideLst xmlns:p15="http://schemas.microsoft.com/office/powerpoint/2012/main">
        <p15:guide id="1" orient="horz" pos="696">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283464" y="0"/>
            <a:ext cx="7355585" cy="6857999"/>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将图片拖动到占位符，或单击添加图标</a:t>
            </a:r>
            <a:endParaRPr lang="en-US" dirty="0"/>
          </a:p>
        </p:txBody>
      </p:sp>
      <p:sp>
        <p:nvSpPr>
          <p:cNvPr id="11" name="Freeform 11" title="right scallop background shape"/>
          <p:cNvSpPr/>
          <p:nvPr/>
        </p:nvSpPr>
        <p:spPr bwMode="auto">
          <a:xfrm>
            <a:off x="7389812"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12" name="Rectangle 11" title="left edge border"/>
          <p:cNvSpPr/>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337883" y="457200"/>
            <a:ext cx="3092117" cy="1196670"/>
          </a:xfrm>
        </p:spPr>
        <p:txBody>
          <a:bodyPr anchor="b">
            <a:normAutofit/>
          </a:bodyPr>
          <a:lstStyle>
            <a:lvl1pPr>
              <a:lnSpc>
                <a:spcPct val="100000"/>
              </a:lnSpc>
              <a:defRPr sz="1900" b="1" i="0" spc="300" baseline="0">
                <a:solidFill>
                  <a:schemeClr val="accent1"/>
                </a:solidFill>
                <a:latin typeface="+mn-lt"/>
              </a:defRPr>
            </a:lvl1pPr>
          </a:lstStyle>
          <a:p>
            <a:r>
              <a:rPr lang="zh-CN" altLang="en-US" smtClean="0"/>
              <a:t>单击此处编辑母版标题样式</a:t>
            </a:r>
            <a:endParaRPr lang="en-US" dirty="0"/>
          </a:p>
        </p:txBody>
      </p:sp>
      <p:sp>
        <p:nvSpPr>
          <p:cNvPr id="4" name="Text Placeholder 3"/>
          <p:cNvSpPr>
            <a:spLocks noGrp="1"/>
          </p:cNvSpPr>
          <p:nvPr>
            <p:ph type="body" sz="half" idx="2"/>
          </p:nvPr>
        </p:nvSpPr>
        <p:spPr>
          <a:xfrm>
            <a:off x="8337883" y="1741336"/>
            <a:ext cx="3092117" cy="4164164"/>
          </a:xfrm>
        </p:spPr>
        <p:txBody>
          <a:bodyPr/>
          <a:lstStyle>
            <a:lvl1pPr marL="0" indent="0">
              <a:lnSpc>
                <a:spcPct val="120000"/>
              </a:lnSpc>
              <a:spcBef>
                <a:spcPts val="1200"/>
              </a:spcBef>
              <a:buNone/>
              <a:defRPr sz="1600" baseline="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Date Placeholder 4"/>
          <p:cNvSpPr>
            <a:spLocks noGrp="1"/>
          </p:cNvSpPr>
          <p:nvPr>
            <p:ph type="dt" sz="half" idx="10"/>
          </p:nvPr>
        </p:nvSpPr>
        <p:spPr>
          <a:xfrm>
            <a:off x="765950" y="6375679"/>
            <a:ext cx="1232456" cy="348462"/>
          </a:xfrm>
        </p:spPr>
        <p:txBody>
          <a:bodyPr/>
          <a:lstStyle/>
          <a:p>
            <a:fld id="{9334D819-9F07-4261-B09B-9E467E5D9002}" type="datetimeFigureOut">
              <a:rPr lang="en-US" dirty="0"/>
              <a:t>3/9/17</a:t>
            </a:fld>
            <a:endParaRPr lang="en-US" dirty="0"/>
          </a:p>
        </p:txBody>
      </p:sp>
      <p:sp>
        <p:nvSpPr>
          <p:cNvPr id="6" name="Footer Placeholder 5"/>
          <p:cNvSpPr>
            <a:spLocks noGrp="1"/>
          </p:cNvSpPr>
          <p:nvPr>
            <p:ph type="ftr" sz="quarter" idx="11"/>
          </p:nvPr>
        </p:nvSpPr>
        <p:spPr>
          <a:xfrm>
            <a:off x="2103621" y="6375679"/>
            <a:ext cx="3482178" cy="345796"/>
          </a:xfrm>
        </p:spPr>
        <p:txBody>
          <a:bodyPr/>
          <a:lstStyle/>
          <a:p>
            <a:endParaRPr lang="en-US" dirty="0"/>
          </a:p>
        </p:txBody>
      </p:sp>
      <p:sp>
        <p:nvSpPr>
          <p:cNvPr id="7" name="Slide Number Placeholder 6"/>
          <p:cNvSpPr>
            <a:spLocks noGrp="1"/>
          </p:cNvSpPr>
          <p:nvPr>
            <p:ph type="sldNum" sz="quarter" idx="12"/>
          </p:nvPr>
        </p:nvSpPr>
        <p:spPr>
          <a:xfrm>
            <a:off x="5687568" y="6375679"/>
            <a:ext cx="1234440" cy="345796"/>
          </a:xfrm>
        </p:spPr>
        <p:txBody>
          <a:bodyPr/>
          <a:lstStyle/>
          <a:p>
            <a:fld id="{71766878-3199-4EAB-94E7-2D6D11070E14}"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51678" y="382385"/>
            <a:ext cx="10178322" cy="1492132"/>
          </a:xfrm>
          <a:prstGeom prst="rect">
            <a:avLst/>
          </a:prstGeom>
        </p:spPr>
        <p:txBody>
          <a:bodyPr vert="horz" lIns="91440" tIns="45720" rIns="91440" bIns="45720" rtlCol="0" anchor="t">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1251678" y="2286001"/>
            <a:ext cx="10178322" cy="3593591"/>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251678" y="6375679"/>
            <a:ext cx="2329722" cy="348462"/>
          </a:xfrm>
          <a:prstGeom prst="rect">
            <a:avLst/>
          </a:prstGeom>
        </p:spPr>
        <p:txBody>
          <a:bodyPr vert="horz" lIns="91440" tIns="45720" rIns="91440" bIns="45720" rtlCol="0" anchor="ctr"/>
          <a:lstStyle>
            <a:lvl1pPr algn="l">
              <a:defRPr sz="1200">
                <a:solidFill>
                  <a:schemeClr val="tx1">
                    <a:lumMod val="65000"/>
                    <a:lumOff val="35000"/>
                  </a:schemeClr>
                </a:solidFill>
              </a:defRPr>
            </a:lvl1pPr>
          </a:lstStyle>
          <a:p>
            <a:fld id="{9334D819-9F07-4261-B09B-9E467E5D9002}" type="datetimeFigureOut">
              <a:rPr lang="en-US" dirty="0"/>
              <a:pPr/>
              <a:t>3/9/17</a:t>
            </a:fld>
            <a:endParaRPr lang="en-US" dirty="0"/>
          </a:p>
        </p:txBody>
      </p:sp>
      <p:sp>
        <p:nvSpPr>
          <p:cNvPr id="5" name="Footer Placeholder 4"/>
          <p:cNvSpPr>
            <a:spLocks noGrp="1"/>
          </p:cNvSpPr>
          <p:nvPr>
            <p:ph type="ftr" sz="quarter" idx="3"/>
          </p:nvPr>
        </p:nvSpPr>
        <p:spPr>
          <a:xfrm>
            <a:off x="4038600" y="6375679"/>
            <a:ext cx="4114800" cy="345796"/>
          </a:xfrm>
          <a:prstGeom prst="rect">
            <a:avLst/>
          </a:prstGeom>
        </p:spPr>
        <p:txBody>
          <a:bodyPr vert="horz" lIns="91440" tIns="45720" rIns="91440" bIns="45720" rtlCol="0" anchor="ctr"/>
          <a:lstStyle>
            <a:lvl1pPr algn="ctr">
              <a:defRPr sz="1200">
                <a:solidFill>
                  <a:schemeClr val="tx1">
                    <a:lumMod val="65000"/>
                    <a:lumOff val="35000"/>
                  </a:schemeClr>
                </a:solidFill>
              </a:defRPr>
            </a:lvl1pPr>
          </a:lstStyle>
          <a:p>
            <a:endParaRPr lang="en-US" dirty="0"/>
          </a:p>
        </p:txBody>
      </p:sp>
      <p:sp>
        <p:nvSpPr>
          <p:cNvPr id="6" name="Slide Number Placeholder 5"/>
          <p:cNvSpPr>
            <a:spLocks noGrp="1"/>
          </p:cNvSpPr>
          <p:nvPr>
            <p:ph type="sldNum" sz="quarter" idx="4"/>
          </p:nvPr>
        </p:nvSpPr>
        <p:spPr>
          <a:xfrm>
            <a:off x="8610601" y="6375679"/>
            <a:ext cx="2819399" cy="345796"/>
          </a:xfrm>
          <a:prstGeom prst="rect">
            <a:avLst/>
          </a:prstGeom>
        </p:spPr>
        <p:txBody>
          <a:bodyPr vert="horz" lIns="91440" tIns="45720" rIns="91440" bIns="45720" rtlCol="0" anchor="ctr"/>
          <a:lstStyle>
            <a:lvl1pPr algn="r">
              <a:defRPr sz="1200">
                <a:solidFill>
                  <a:schemeClr val="tx1">
                    <a:lumMod val="65000"/>
                    <a:lumOff val="35000"/>
                  </a:schemeClr>
                </a:solidFill>
              </a:defRPr>
            </a:lvl1pPr>
          </a:lstStyle>
          <a:p>
            <a:fld id="{71766878-3199-4EAB-94E7-2D6D11070E14}" type="slidenum">
              <a:rPr lang="en-US" dirty="0"/>
              <a:pPr/>
              <a:t>‹#›</a:t>
            </a:fld>
            <a:endParaRPr lang="en-US" dirty="0"/>
          </a:p>
        </p:txBody>
      </p:sp>
      <p:sp>
        <p:nvSpPr>
          <p:cNvPr id="11" name="Freeform 6" title="Left scallop edge"/>
          <p:cNvSpPr/>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sp>
      <p:sp>
        <p:nvSpPr>
          <p:cNvPr id="12" name="Rectangle 11" title="right edge border"/>
          <p:cNvSpPr/>
          <p:nvPr/>
        </p:nvSpPr>
        <p:spPr>
          <a:xfrm>
            <a:off x="11908536"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5100" kern="1200" cap="all" spc="200" baseline="0">
          <a:solidFill>
            <a:schemeClr val="tx2"/>
          </a:solidFill>
          <a:latin typeface="+mj-lt"/>
          <a:ea typeface="+mj-ea"/>
          <a:cs typeface="+mj-cs"/>
        </a:defRPr>
      </a:lvl1pPr>
    </p:titleStyle>
    <p:body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792">
          <p15:clr>
            <a:srgbClr val="F26B43"/>
          </p15:clr>
        </p15:guide>
        <p15:guide id="2" pos="7200">
          <p15:clr>
            <a:srgbClr val="F26B43"/>
          </p15:clr>
        </p15:guide>
        <p15:guide id="3" orient="horz" pos="4008">
          <p15:clr>
            <a:srgbClr val="F26B43"/>
          </p15:clr>
        </p15:guide>
        <p15:guide id="4" orient="horz" pos="1440">
          <p15:clr>
            <a:srgbClr val="F26B43"/>
          </p15:clr>
        </p15:guide>
        <p15:guide id="5" orient="horz" pos="3720">
          <p15:clr>
            <a:srgbClr val="F26B43"/>
          </p15:clr>
        </p15:guide>
        <p15:guide id="6" orient="horz" pos="24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tiff"/></Relationships>
</file>

<file path=ppt/slides/_rels/slide10.xml.rels><?xml version="1.0" encoding="UTF-8" standalone="yes"?>
<Relationships xmlns="http://schemas.openxmlformats.org/package/2006/relationships"><Relationship Id="rId3" Type="http://schemas.openxmlformats.org/officeDocument/2006/relationships/hyperlink" Target="http://www.imdb.com/title/tt3783958" TargetMode="External"/><Relationship Id="rId4" Type="http://schemas.openxmlformats.org/officeDocument/2006/relationships/hyperlink" Target="http://www.imdb.com/name/nm0914612" TargetMode="External"/><Relationship Id="rId1" Type="http://schemas.openxmlformats.org/officeDocument/2006/relationships/slideLayout" Target="../slideLayouts/slideLayout2.xml"/><Relationship Id="rId2" Type="http://schemas.openxmlformats.org/officeDocument/2006/relationships/hyperlink" Target="http://www.imdb.com/name/nm0331516"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tiff"/><Relationship Id="rId3" Type="http://schemas.openxmlformats.org/officeDocument/2006/relationships/image" Target="../media/image14.tif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www.facebook.com/emmawatson/posts/1011543655531191"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tiff"/><Relationship Id="rId3" Type="http://schemas.openxmlformats.org/officeDocument/2006/relationships/image" Target="../media/image16.tiff"/></Relationships>
</file>

<file path=ppt/slides/_rels/slide14.xml.rels><?xml version="1.0" encoding="UTF-8" standalone="yes"?>
<Relationships xmlns="http://schemas.openxmlformats.org/package/2006/relationships"><Relationship Id="rId3" Type="http://schemas.openxmlformats.org/officeDocument/2006/relationships/hyperlink" Target="http://www.imdb.com/name/nm0641314" TargetMode="External"/><Relationship Id="rId4" Type="http://schemas.openxmlformats.org/officeDocument/2006/relationships/hyperlink" Target="http://www.imdb.com/title/tt0101414" TargetMode="External"/><Relationship Id="rId5" Type="http://schemas.openxmlformats.org/officeDocument/2006/relationships/hyperlink" Target="http://www.imdb.com/name/nm0250743" TargetMode="External"/><Relationship Id="rId1" Type="http://schemas.openxmlformats.org/officeDocument/2006/relationships/slideLayout" Target="../slideLayouts/slideLayout2.xml"/><Relationship Id="rId2" Type="http://schemas.openxmlformats.org/officeDocument/2006/relationships/hyperlink" Target="http://www.imdb.com/name/nm0914612"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tiff"/><Relationship Id="rId4" Type="http://schemas.openxmlformats.org/officeDocument/2006/relationships/image" Target="../media/image19.tiff"/><Relationship Id="rId1" Type="http://schemas.openxmlformats.org/officeDocument/2006/relationships/slideLayout" Target="../slideLayouts/slideLayout2.xml"/><Relationship Id="rId2" Type="http://schemas.openxmlformats.org/officeDocument/2006/relationships/image" Target="../media/image17.tif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imdb.com/name/nm0914612"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tif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tiff"/><Relationship Id="rId4" Type="http://schemas.openxmlformats.org/officeDocument/2006/relationships/image" Target="../media/image4.tiff"/><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tiff"/><Relationship Id="rId4" Type="http://schemas.openxmlformats.org/officeDocument/2006/relationships/image" Target="../media/image7.tiff"/><Relationship Id="rId5" Type="http://schemas.openxmlformats.org/officeDocument/2006/relationships/image" Target="../media/image8.tiff"/><Relationship Id="rId6" Type="http://schemas.openxmlformats.org/officeDocument/2006/relationships/image" Target="../media/image9.tiff"/><Relationship Id="rId7" Type="http://schemas.openxmlformats.org/officeDocument/2006/relationships/image" Target="../media/image10.tiff"/><Relationship Id="rId1" Type="http://schemas.openxmlformats.org/officeDocument/2006/relationships/slideLayout" Target="../slideLayouts/slideLayout2.xml"/><Relationship Id="rId2" Type="http://schemas.openxmlformats.org/officeDocument/2006/relationships/image" Target="../media/image5.tif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tiff"/><Relationship Id="rId3" Type="http://schemas.openxmlformats.org/officeDocument/2006/relationships/image" Target="../media/image12.tif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171450" y="0"/>
            <a:ext cx="12020550" cy="6858000"/>
          </a:xfrm>
          <a:prstGeom prst="rect">
            <a:avLst/>
          </a:prstGeom>
        </p:spPr>
      </p:pic>
    </p:spTree>
    <p:extLst>
      <p:ext uri="{BB962C8B-B14F-4D97-AF65-F5344CB8AC3E}">
        <p14:creationId xmlns:p14="http://schemas.microsoft.com/office/powerpoint/2010/main" val="5361983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51678" y="60159"/>
            <a:ext cx="10178322" cy="1492132"/>
          </a:xfrm>
        </p:spPr>
        <p:txBody>
          <a:bodyPr/>
          <a:lstStyle/>
          <a:p>
            <a:r>
              <a:rPr kumimoji="1" lang="en-US" altLang="zh-CN" dirty="0" smtClean="0"/>
              <a:t>anecdotes</a:t>
            </a:r>
            <a:endParaRPr kumimoji="1" lang="zh-CN" altLang="en-US" dirty="0"/>
          </a:p>
        </p:txBody>
      </p:sp>
      <p:sp>
        <p:nvSpPr>
          <p:cNvPr id="3" name="内容占位符 2"/>
          <p:cNvSpPr>
            <a:spLocks noGrp="1"/>
          </p:cNvSpPr>
          <p:nvPr>
            <p:ph idx="1"/>
          </p:nvPr>
        </p:nvSpPr>
        <p:spPr>
          <a:xfrm>
            <a:off x="1251678" y="1143001"/>
            <a:ext cx="10178322" cy="3593591"/>
          </a:xfrm>
        </p:spPr>
        <p:txBody>
          <a:bodyPr>
            <a:noAutofit/>
          </a:bodyPr>
          <a:lstStyle/>
          <a:p>
            <a:r>
              <a:rPr lang="zh-CN" altLang="en-US" sz="4800" dirty="0" smtClean="0">
                <a:hlinkClick r:id="rId2"/>
              </a:rPr>
              <a:t>     </a:t>
            </a:r>
            <a:r>
              <a:rPr lang="en-US" altLang="zh-CN" sz="4800" dirty="0" smtClean="0">
                <a:hlinkClick r:id="rId2"/>
              </a:rPr>
              <a:t>Ryan </a:t>
            </a:r>
            <a:r>
              <a:rPr lang="en-US" altLang="zh-CN" sz="4800" dirty="0">
                <a:hlinkClick r:id="rId2"/>
              </a:rPr>
              <a:t>Gosling was offered the role of the Beast, but turned it down to appear in </a:t>
            </a:r>
            <a:r>
              <a:rPr lang="en-US" altLang="zh-CN" sz="4800" dirty="0">
                <a:hlinkClick r:id="rId3"/>
              </a:rPr>
              <a:t>La La Land (2016) instead. </a:t>
            </a:r>
            <a:r>
              <a:rPr lang="zh-CN" altLang="en-US" sz="4800" dirty="0" smtClean="0"/>
              <a:t> </a:t>
            </a:r>
            <a:endParaRPr lang="en-US" altLang="zh-CN" sz="4800" dirty="0" smtClean="0"/>
          </a:p>
          <a:p>
            <a:r>
              <a:rPr lang="zh-CN" altLang="en-US" sz="4800" dirty="0" smtClean="0"/>
              <a:t>      </a:t>
            </a:r>
            <a:r>
              <a:rPr lang="en-US" altLang="zh-CN" sz="4800" dirty="0" smtClean="0">
                <a:hlinkClick r:id="rId4"/>
              </a:rPr>
              <a:t>Emma </a:t>
            </a:r>
            <a:r>
              <a:rPr lang="en-US" altLang="zh-CN" sz="4800" dirty="0">
                <a:hlinkClick r:id="rId4"/>
              </a:rPr>
              <a:t>Watson was offered the lead role in that film, but turned down that film to star in this one.</a:t>
            </a:r>
          </a:p>
        </p:txBody>
      </p:sp>
    </p:spTree>
    <p:extLst>
      <p:ext uri="{BB962C8B-B14F-4D97-AF65-F5344CB8AC3E}">
        <p14:creationId xmlns:p14="http://schemas.microsoft.com/office/powerpoint/2010/main" val="115779464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1251677" y="938463"/>
            <a:ext cx="3921902" cy="5809547"/>
          </a:xfrm>
          <a:prstGeom prst="rect">
            <a:avLst/>
          </a:prstGeom>
        </p:spPr>
      </p:pic>
      <p:sp>
        <p:nvSpPr>
          <p:cNvPr id="2" name="标题 1"/>
          <p:cNvSpPr>
            <a:spLocks noGrp="1"/>
          </p:cNvSpPr>
          <p:nvPr>
            <p:ph type="title"/>
          </p:nvPr>
        </p:nvSpPr>
        <p:spPr>
          <a:xfrm>
            <a:off x="1251677" y="225974"/>
            <a:ext cx="10178322" cy="820773"/>
          </a:xfrm>
        </p:spPr>
        <p:txBody>
          <a:bodyPr/>
          <a:lstStyle/>
          <a:p>
            <a:r>
              <a:rPr kumimoji="1" lang="en-US" altLang="zh-CN" dirty="0" smtClean="0"/>
              <a:t>Lily </a:t>
            </a:r>
            <a:r>
              <a:rPr kumimoji="1" lang="en-US" altLang="zh-CN" dirty="0" err="1" smtClean="0"/>
              <a:t>CoLlins</a:t>
            </a:r>
            <a:r>
              <a:rPr kumimoji="1" lang="en-US" altLang="zh-CN" dirty="0" smtClean="0"/>
              <a:t>    &amp;     </a:t>
            </a:r>
            <a:r>
              <a:rPr kumimoji="1" lang="en-US" altLang="zh-CN" dirty="0" err="1" smtClean="0"/>
              <a:t>emma</a:t>
            </a:r>
            <a:r>
              <a:rPr kumimoji="1" lang="en-US" altLang="zh-CN" dirty="0" smtClean="0"/>
              <a:t> </a:t>
            </a:r>
            <a:r>
              <a:rPr kumimoji="1" lang="en-US" altLang="zh-CN" dirty="0" err="1" smtClean="0"/>
              <a:t>watson</a:t>
            </a:r>
            <a:r>
              <a:rPr kumimoji="1" lang="en-US" altLang="zh-CN" dirty="0" smtClean="0"/>
              <a:t>         </a:t>
            </a:r>
            <a:endParaRPr kumimoji="1" lang="zh-CN" altLang="en-US" dirty="0"/>
          </a:p>
        </p:txBody>
      </p:sp>
      <p:pic>
        <p:nvPicPr>
          <p:cNvPr id="5" name="图片 4"/>
          <p:cNvPicPr>
            <a:picLocks noChangeAspect="1"/>
          </p:cNvPicPr>
          <p:nvPr/>
        </p:nvPicPr>
        <p:blipFill>
          <a:blip r:embed="rId3"/>
          <a:stretch>
            <a:fillRect/>
          </a:stretch>
        </p:blipFill>
        <p:spPr>
          <a:xfrm>
            <a:off x="6577931" y="879463"/>
            <a:ext cx="3961732" cy="5868547"/>
          </a:xfrm>
          <a:prstGeom prst="rect">
            <a:avLst/>
          </a:prstGeom>
        </p:spPr>
      </p:pic>
    </p:spTree>
    <p:extLst>
      <p:ext uri="{BB962C8B-B14F-4D97-AF65-F5344CB8AC3E}">
        <p14:creationId xmlns:p14="http://schemas.microsoft.com/office/powerpoint/2010/main" val="106328147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50495" y="129722"/>
            <a:ext cx="10479505" cy="808741"/>
          </a:xfrm>
        </p:spPr>
        <p:txBody>
          <a:bodyPr/>
          <a:lstStyle/>
          <a:p>
            <a:r>
              <a:rPr lang="en-US" altLang="zh-CN"/>
              <a:t>Emma Watson stated on Facebook,</a:t>
            </a:r>
            <a:endParaRPr kumimoji="1" lang="zh-CN" altLang="en-US" dirty="0"/>
          </a:p>
        </p:txBody>
      </p:sp>
      <p:sp>
        <p:nvSpPr>
          <p:cNvPr id="3" name="内容占位符 2"/>
          <p:cNvSpPr>
            <a:spLocks noGrp="1"/>
          </p:cNvSpPr>
          <p:nvPr>
            <p:ph idx="1"/>
          </p:nvPr>
        </p:nvSpPr>
        <p:spPr>
          <a:xfrm>
            <a:off x="493295" y="774727"/>
            <a:ext cx="11899232" cy="3593591"/>
          </a:xfrm>
        </p:spPr>
        <p:txBody>
          <a:bodyPr>
            <a:noAutofit/>
          </a:bodyPr>
          <a:lstStyle/>
          <a:p>
            <a:r>
              <a:rPr lang="en-US" altLang="zh-CN" sz="4400" dirty="0" smtClean="0">
                <a:hlinkClick r:id="rId2"/>
              </a:rPr>
              <a:t>      "I'm </a:t>
            </a:r>
            <a:r>
              <a:rPr lang="en-US" altLang="zh-CN" sz="4400" dirty="0">
                <a:hlinkClick r:id="rId2"/>
              </a:rPr>
              <a:t>finally able to tell you that I will be playing Belle in Disney's new live-action Beauty and the Beast! It was such a big part of my growing up, it almost feels surreal that I'll get to dance to 'Be Our Guest' and sing 'Something There.' </a:t>
            </a:r>
            <a:endParaRPr lang="en-US" altLang="zh-CN" sz="4400" dirty="0" smtClean="0">
              <a:hlinkClick r:id="rId2"/>
            </a:endParaRPr>
          </a:p>
          <a:p>
            <a:r>
              <a:rPr lang="en-US" altLang="zh-CN" sz="4400" dirty="0">
                <a:hlinkClick r:id="rId2"/>
              </a:rPr>
              <a:t> </a:t>
            </a:r>
            <a:r>
              <a:rPr lang="en-US" altLang="zh-CN" sz="4400" dirty="0" smtClean="0">
                <a:hlinkClick r:id="rId2"/>
              </a:rPr>
              <a:t>      My </a:t>
            </a:r>
            <a:r>
              <a:rPr lang="en-US" altLang="zh-CN" sz="4400" dirty="0">
                <a:hlinkClick r:id="rId2"/>
              </a:rPr>
              <a:t>six year old self is on the ceiling heart bursting. Time to start some singing lessons. I can't wait for you to see it</a:t>
            </a:r>
            <a:r>
              <a:rPr lang="en-US" altLang="zh-CN" sz="4400" dirty="0" smtClean="0">
                <a:hlinkClick r:id="rId2"/>
              </a:rPr>
              <a:t>."</a:t>
            </a:r>
            <a:endParaRPr kumimoji="1" lang="zh-CN" altLang="en-US" sz="4400" dirty="0"/>
          </a:p>
        </p:txBody>
      </p:sp>
    </p:spTree>
    <p:extLst>
      <p:ext uri="{BB962C8B-B14F-4D97-AF65-F5344CB8AC3E}">
        <p14:creationId xmlns:p14="http://schemas.microsoft.com/office/powerpoint/2010/main" val="47802496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3"/>
          <p:cNvPicPr>
            <a:picLocks noChangeAspect="1"/>
          </p:cNvPicPr>
          <p:nvPr/>
        </p:nvPicPr>
        <p:blipFill>
          <a:blip r:embed="rId2"/>
          <a:stretch>
            <a:fillRect/>
          </a:stretch>
        </p:blipFill>
        <p:spPr>
          <a:xfrm>
            <a:off x="1171574" y="0"/>
            <a:ext cx="10372725" cy="6780690"/>
          </a:xfrm>
          <a:prstGeom prst="rect">
            <a:avLst/>
          </a:prstGeom>
        </p:spPr>
      </p:pic>
      <p:pic>
        <p:nvPicPr>
          <p:cNvPr id="7" name="图片 6"/>
          <p:cNvPicPr>
            <a:picLocks noChangeAspect="1"/>
          </p:cNvPicPr>
          <p:nvPr/>
        </p:nvPicPr>
        <p:blipFill>
          <a:blip r:embed="rId3"/>
          <a:stretch>
            <a:fillRect/>
          </a:stretch>
        </p:blipFill>
        <p:spPr>
          <a:xfrm>
            <a:off x="3747135" y="0"/>
            <a:ext cx="4697730" cy="6858000"/>
          </a:xfrm>
          <a:prstGeom prst="rect">
            <a:avLst/>
          </a:prstGeom>
        </p:spPr>
      </p:pic>
    </p:spTree>
    <p:extLst>
      <p:ext uri="{BB962C8B-B14F-4D97-AF65-F5344CB8AC3E}">
        <p14:creationId xmlns:p14="http://schemas.microsoft.com/office/powerpoint/2010/main" val="1304494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26826" y="180475"/>
            <a:ext cx="10178322" cy="709863"/>
          </a:xfrm>
        </p:spPr>
        <p:txBody>
          <a:bodyPr>
            <a:normAutofit fontScale="90000"/>
          </a:bodyPr>
          <a:lstStyle/>
          <a:p>
            <a:r>
              <a:rPr kumimoji="1" lang="en-US" altLang="zh-CN" dirty="0" smtClean="0"/>
              <a:t>Anecdote</a:t>
            </a:r>
            <a:r>
              <a:rPr kumimoji="1" lang="zh-CN" altLang="en-US" dirty="0" smtClean="0"/>
              <a:t> </a:t>
            </a:r>
            <a:r>
              <a:rPr kumimoji="1" lang="en-US" altLang="zh-CN" dirty="0" smtClean="0"/>
              <a:t>No.2</a:t>
            </a:r>
            <a:endParaRPr kumimoji="1" lang="zh-CN" altLang="en-US" dirty="0"/>
          </a:p>
        </p:txBody>
      </p:sp>
      <p:sp>
        <p:nvSpPr>
          <p:cNvPr id="3" name="内容占位符 2"/>
          <p:cNvSpPr>
            <a:spLocks noGrp="1"/>
          </p:cNvSpPr>
          <p:nvPr>
            <p:ph idx="1"/>
          </p:nvPr>
        </p:nvSpPr>
        <p:spPr>
          <a:xfrm>
            <a:off x="926826" y="890338"/>
            <a:ext cx="11068658" cy="3593591"/>
          </a:xfrm>
        </p:spPr>
        <p:txBody>
          <a:bodyPr>
            <a:noAutofit/>
          </a:bodyPr>
          <a:lstStyle/>
          <a:p>
            <a:r>
              <a:rPr lang="en-US" altLang="zh-CN" sz="4400" dirty="0" smtClean="0"/>
              <a:t>     Shortly </a:t>
            </a:r>
            <a:r>
              <a:rPr lang="en-US" altLang="zh-CN" sz="4400" dirty="0"/>
              <a:t>after it was announced that </a:t>
            </a:r>
            <a:r>
              <a:rPr lang="en-US" altLang="zh-CN" sz="4400" dirty="0">
                <a:solidFill>
                  <a:schemeClr val="tx2"/>
                </a:solidFill>
                <a:hlinkClick r:id="rId2"/>
              </a:rPr>
              <a:t>Emma Watson would be playing Belle, Belle's voice actors </a:t>
            </a:r>
            <a:r>
              <a:rPr lang="en-US" altLang="zh-CN" sz="4400" dirty="0">
                <a:solidFill>
                  <a:schemeClr val="tx2"/>
                </a:solidFill>
                <a:hlinkClick r:id="rId3"/>
              </a:rPr>
              <a:t>Paige O'Hara (the original voice of Belle in </a:t>
            </a:r>
            <a:r>
              <a:rPr lang="en-US" altLang="zh-CN" sz="4400" dirty="0">
                <a:solidFill>
                  <a:schemeClr val="tx2"/>
                </a:solidFill>
                <a:hlinkClick r:id="rId4"/>
              </a:rPr>
              <a:t>Beauty and the Beast (1991)) and </a:t>
            </a:r>
            <a:r>
              <a:rPr lang="en-US" altLang="zh-CN" sz="4400" dirty="0">
                <a:solidFill>
                  <a:schemeClr val="tx2"/>
                </a:solidFill>
                <a:hlinkClick r:id="rId5"/>
              </a:rPr>
              <a:t>Susan Egan (who originated the role on Broadway) expressed their endorsement and approval of Watson as a live-action Belle.</a:t>
            </a:r>
            <a:endParaRPr kumimoji="1" lang="zh-CN" altLang="en-US" sz="4400" dirty="0">
              <a:solidFill>
                <a:schemeClr val="tx2"/>
              </a:solidFill>
            </a:endParaRPr>
          </a:p>
        </p:txBody>
      </p:sp>
    </p:spTree>
    <p:extLst>
      <p:ext uri="{BB962C8B-B14F-4D97-AF65-F5344CB8AC3E}">
        <p14:creationId xmlns:p14="http://schemas.microsoft.com/office/powerpoint/2010/main" val="12660683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02762" y="0"/>
            <a:ext cx="10178322" cy="676394"/>
          </a:xfrm>
        </p:spPr>
        <p:txBody>
          <a:bodyPr>
            <a:noAutofit/>
          </a:bodyPr>
          <a:lstStyle/>
          <a:p>
            <a:r>
              <a:rPr kumimoji="1" lang="en-US" altLang="zh-CN" sz="4800" dirty="0" smtClean="0"/>
              <a:t>Anecdote No.3</a:t>
            </a:r>
            <a:endParaRPr kumimoji="1" lang="zh-CN" altLang="en-US" sz="4800" dirty="0"/>
          </a:p>
        </p:txBody>
      </p:sp>
      <p:sp>
        <p:nvSpPr>
          <p:cNvPr id="3" name="内容占位符 2"/>
          <p:cNvSpPr>
            <a:spLocks noGrp="1"/>
          </p:cNvSpPr>
          <p:nvPr>
            <p:ph idx="1"/>
          </p:nvPr>
        </p:nvSpPr>
        <p:spPr>
          <a:xfrm>
            <a:off x="674163" y="676394"/>
            <a:ext cx="11249132" cy="3593591"/>
          </a:xfrm>
        </p:spPr>
        <p:txBody>
          <a:bodyPr>
            <a:noAutofit/>
          </a:bodyPr>
          <a:lstStyle/>
          <a:p>
            <a:r>
              <a:rPr lang="en-US" altLang="zh-CN" sz="4000" dirty="0" smtClean="0"/>
              <a:t>       According </a:t>
            </a:r>
            <a:r>
              <a:rPr lang="en-US" altLang="zh-CN" sz="4000" dirty="0"/>
              <a:t>to Disney, the first teaser trailer was viewed 91.8 million times in its first 24 hours. This marks the first teaser trailer of "Beauty and the Beast" to be the most viewed teaser trailer in history. </a:t>
            </a:r>
            <a:endParaRPr lang="en-US" altLang="zh-CN" sz="4000" dirty="0" smtClean="0"/>
          </a:p>
          <a:p>
            <a:r>
              <a:rPr lang="en-US" altLang="zh-CN" sz="4000" dirty="0"/>
              <a:t> </a:t>
            </a:r>
            <a:r>
              <a:rPr lang="en-US" altLang="zh-CN" sz="4000" dirty="0" smtClean="0"/>
              <a:t>    Beating </a:t>
            </a:r>
            <a:r>
              <a:rPr lang="en-US" altLang="zh-CN" sz="4000" dirty="0"/>
              <a:t>the previous record by Star Wars: The Force Awakens' (88 million views), followed by Captain America: Civil War (61 million views), each of them Disney films as well.</a:t>
            </a:r>
            <a:endParaRPr kumimoji="1" lang="zh-CN" altLang="en-US" sz="4000" dirty="0"/>
          </a:p>
        </p:txBody>
      </p:sp>
    </p:spTree>
    <p:extLst>
      <p:ext uri="{BB962C8B-B14F-4D97-AF65-F5344CB8AC3E}">
        <p14:creationId xmlns:p14="http://schemas.microsoft.com/office/powerpoint/2010/main" val="161047386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stretch>
            <a:fillRect/>
          </a:stretch>
        </p:blipFill>
        <p:spPr>
          <a:xfrm>
            <a:off x="59487" y="0"/>
            <a:ext cx="12198865" cy="6858000"/>
          </a:xfrm>
          <a:prstGeom prst="rect">
            <a:avLst/>
          </a:prstGeom>
        </p:spPr>
      </p:pic>
      <p:pic>
        <p:nvPicPr>
          <p:cNvPr id="6" name="内容占位符 3"/>
          <p:cNvPicPr>
            <a:picLocks noChangeAspect="1"/>
          </p:cNvPicPr>
          <p:nvPr/>
        </p:nvPicPr>
        <p:blipFill>
          <a:blip r:embed="rId3"/>
          <a:stretch>
            <a:fillRect/>
          </a:stretch>
        </p:blipFill>
        <p:spPr>
          <a:xfrm>
            <a:off x="504658" y="17100"/>
            <a:ext cx="10282405" cy="6854936"/>
          </a:xfrm>
          <a:prstGeom prst="rect">
            <a:avLst/>
          </a:prstGeom>
        </p:spPr>
      </p:pic>
      <p:sp>
        <p:nvSpPr>
          <p:cNvPr id="7" name="内容占位符 6"/>
          <p:cNvSpPr>
            <a:spLocks noGrp="1"/>
          </p:cNvSpPr>
          <p:nvPr>
            <p:ph idx="1"/>
          </p:nvPr>
        </p:nvSpPr>
        <p:spPr/>
        <p:txBody>
          <a:bodyPr/>
          <a:lstStyle/>
          <a:p>
            <a:endParaRPr kumimoji="1" lang="zh-CN" altLang="en-US"/>
          </a:p>
        </p:txBody>
      </p:sp>
      <p:pic>
        <p:nvPicPr>
          <p:cNvPr id="8" name="图片 7"/>
          <p:cNvPicPr>
            <a:picLocks noChangeAspect="1"/>
          </p:cNvPicPr>
          <p:nvPr/>
        </p:nvPicPr>
        <p:blipFill>
          <a:blip r:embed="rId4"/>
          <a:stretch>
            <a:fillRect/>
          </a:stretch>
        </p:blipFill>
        <p:spPr>
          <a:xfrm>
            <a:off x="947351" y="0"/>
            <a:ext cx="10297297" cy="6858000"/>
          </a:xfrm>
          <a:prstGeom prst="rect">
            <a:avLst/>
          </a:prstGeom>
        </p:spPr>
      </p:pic>
    </p:spTree>
    <p:extLst>
      <p:ext uri="{BB962C8B-B14F-4D97-AF65-F5344CB8AC3E}">
        <p14:creationId xmlns:p14="http://schemas.microsoft.com/office/powerpoint/2010/main" val="1084663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blinds(horizontal)">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18541" y="0"/>
            <a:ext cx="10178322" cy="640299"/>
          </a:xfrm>
        </p:spPr>
        <p:txBody>
          <a:bodyPr>
            <a:normAutofit fontScale="90000"/>
          </a:bodyPr>
          <a:lstStyle/>
          <a:p>
            <a:r>
              <a:rPr kumimoji="1" lang="en-US" altLang="zh-CN" dirty="0" smtClean="0"/>
              <a:t>Anecdote No.4</a:t>
            </a:r>
            <a:endParaRPr kumimoji="1" lang="zh-CN" altLang="en-US" dirty="0"/>
          </a:p>
        </p:txBody>
      </p:sp>
      <p:sp>
        <p:nvSpPr>
          <p:cNvPr id="3" name="内容占位符 2"/>
          <p:cNvSpPr>
            <a:spLocks noGrp="1"/>
          </p:cNvSpPr>
          <p:nvPr>
            <p:ph idx="1"/>
          </p:nvPr>
        </p:nvSpPr>
        <p:spPr>
          <a:xfrm>
            <a:off x="517358" y="556078"/>
            <a:ext cx="11674642" cy="3593591"/>
          </a:xfrm>
        </p:spPr>
        <p:txBody>
          <a:bodyPr>
            <a:noAutofit/>
          </a:bodyPr>
          <a:lstStyle/>
          <a:p>
            <a:r>
              <a:rPr lang="en-US" altLang="zh-CN" sz="4000" dirty="0" smtClean="0">
                <a:hlinkClick r:id="rId2"/>
              </a:rPr>
              <a:t>      </a:t>
            </a:r>
            <a:r>
              <a:rPr lang="en-US" altLang="zh-CN" sz="4000" dirty="0" smtClean="0">
                <a:solidFill>
                  <a:schemeClr val="tx2"/>
                </a:solidFill>
                <a:hlinkClick r:id="rId2"/>
              </a:rPr>
              <a:t>Emma </a:t>
            </a:r>
            <a:r>
              <a:rPr lang="en-US" altLang="zh-CN" sz="4000" dirty="0">
                <a:solidFill>
                  <a:schemeClr val="tx2"/>
                </a:solidFill>
                <a:hlinkClick r:id="rId2"/>
              </a:rPr>
              <a:t>Watson came up with the idea to have her character wear </a:t>
            </a:r>
            <a:r>
              <a:rPr lang="en-US" altLang="zh-CN" sz="4000" dirty="0" smtClean="0">
                <a:solidFill>
                  <a:schemeClr val="tx2"/>
                </a:solidFill>
                <a:hlinkClick r:id="rId2"/>
              </a:rPr>
              <a:t>boots, </a:t>
            </a:r>
            <a:r>
              <a:rPr lang="en-US" altLang="zh-CN" sz="4000" dirty="0">
                <a:solidFill>
                  <a:schemeClr val="tx2"/>
                </a:solidFill>
                <a:hlinkClick r:id="rId2"/>
              </a:rPr>
              <a:t>instead of the black flats </a:t>
            </a:r>
            <a:r>
              <a:rPr lang="en-US" altLang="zh-CN" sz="4000" dirty="0" smtClean="0">
                <a:solidFill>
                  <a:schemeClr val="tx2"/>
                </a:solidFill>
                <a:hlinkClick r:id="rId2"/>
              </a:rPr>
              <a:t>that </a:t>
            </a:r>
            <a:r>
              <a:rPr lang="en-US" altLang="zh-CN" sz="4000" dirty="0">
                <a:solidFill>
                  <a:schemeClr val="tx2"/>
                </a:solidFill>
                <a:hlinkClick r:id="rId2"/>
              </a:rPr>
              <a:t>Belle wore in the 1991 film. </a:t>
            </a:r>
            <a:endParaRPr lang="en-US" altLang="zh-CN" sz="4000" dirty="0" smtClean="0">
              <a:solidFill>
                <a:schemeClr val="tx2"/>
              </a:solidFill>
              <a:hlinkClick r:id="rId2"/>
            </a:endParaRPr>
          </a:p>
          <a:p>
            <a:r>
              <a:rPr lang="en-US" altLang="zh-CN" sz="4000" dirty="0">
                <a:solidFill>
                  <a:schemeClr val="tx2"/>
                </a:solidFill>
                <a:hlinkClick r:id="rId2"/>
              </a:rPr>
              <a:t> </a:t>
            </a:r>
            <a:r>
              <a:rPr lang="en-US" altLang="zh-CN" sz="4000" dirty="0" smtClean="0">
                <a:solidFill>
                  <a:schemeClr val="tx2"/>
                </a:solidFill>
                <a:hlinkClick r:id="rId2"/>
              </a:rPr>
              <a:t>     Emma </a:t>
            </a:r>
            <a:r>
              <a:rPr lang="en-US" altLang="zh-CN" sz="4000" dirty="0">
                <a:solidFill>
                  <a:schemeClr val="tx2"/>
                </a:solidFill>
                <a:hlinkClick r:id="rId2"/>
              </a:rPr>
              <a:t>claimed that </a:t>
            </a:r>
            <a:r>
              <a:rPr lang="en-US" altLang="zh-CN" sz="4000" dirty="0" smtClean="0">
                <a:solidFill>
                  <a:schemeClr val="tx2"/>
                </a:solidFill>
                <a:hlinkClick r:id="rId2"/>
              </a:rPr>
              <a:t>her </a:t>
            </a:r>
            <a:r>
              <a:rPr lang="en-US" altLang="zh-CN" sz="4000" dirty="0">
                <a:solidFill>
                  <a:schemeClr val="tx2"/>
                </a:solidFill>
                <a:hlinkClick r:id="rId2"/>
              </a:rPr>
              <a:t>character was going to be an inventor, the first thing that was to go was the flats. </a:t>
            </a:r>
            <a:endParaRPr lang="en-US" altLang="zh-CN" sz="4000" dirty="0" smtClean="0">
              <a:solidFill>
                <a:schemeClr val="tx2"/>
              </a:solidFill>
              <a:hlinkClick r:id="rId2"/>
            </a:endParaRPr>
          </a:p>
          <a:p>
            <a:r>
              <a:rPr lang="en-US" altLang="zh-CN" sz="4000" dirty="0">
                <a:solidFill>
                  <a:schemeClr val="tx2"/>
                </a:solidFill>
                <a:hlinkClick r:id="rId2"/>
              </a:rPr>
              <a:t> </a:t>
            </a:r>
            <a:r>
              <a:rPr lang="en-US" altLang="zh-CN" sz="4000" dirty="0" smtClean="0">
                <a:solidFill>
                  <a:schemeClr val="tx2"/>
                </a:solidFill>
                <a:hlinkClick r:id="rId2"/>
              </a:rPr>
              <a:t>     And </a:t>
            </a:r>
            <a:r>
              <a:rPr lang="en-US" altLang="zh-CN" sz="4000" dirty="0">
                <a:solidFill>
                  <a:schemeClr val="tx2"/>
                </a:solidFill>
                <a:hlinkClick r:id="rId2"/>
              </a:rPr>
              <a:t>unlike the film, Belle's hair is worn either in a messy bun, or straight down, instead of a ponytail, as well as wearing a few cloths on her blouse, instead of an apron.</a:t>
            </a:r>
            <a:endParaRPr kumimoji="1" lang="zh-CN" altLang="en-US" sz="4000" dirty="0">
              <a:solidFill>
                <a:schemeClr val="tx2"/>
              </a:solidFill>
            </a:endParaRPr>
          </a:p>
        </p:txBody>
      </p:sp>
    </p:spTree>
    <p:extLst>
      <p:ext uri="{BB962C8B-B14F-4D97-AF65-F5344CB8AC3E}">
        <p14:creationId xmlns:p14="http://schemas.microsoft.com/office/powerpoint/2010/main" val="97221853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0572" y="-108284"/>
            <a:ext cx="10178322" cy="592173"/>
          </a:xfrm>
        </p:spPr>
        <p:txBody>
          <a:bodyPr>
            <a:noAutofit/>
          </a:bodyPr>
          <a:lstStyle/>
          <a:p>
            <a:r>
              <a:rPr kumimoji="1" lang="en-US" altLang="zh-CN" sz="5400" smtClean="0"/>
              <a:t>Anecdote No.5</a:t>
            </a:r>
            <a:endParaRPr kumimoji="1" lang="zh-CN" altLang="en-US" sz="5400" dirty="0"/>
          </a:p>
        </p:txBody>
      </p:sp>
      <p:sp>
        <p:nvSpPr>
          <p:cNvPr id="3" name="内容占位符 2"/>
          <p:cNvSpPr>
            <a:spLocks noGrp="1"/>
          </p:cNvSpPr>
          <p:nvPr>
            <p:ph idx="1"/>
          </p:nvPr>
        </p:nvSpPr>
        <p:spPr>
          <a:xfrm>
            <a:off x="697831" y="818148"/>
            <a:ext cx="11602453" cy="3593591"/>
          </a:xfrm>
        </p:spPr>
        <p:txBody>
          <a:bodyPr>
            <a:noAutofit/>
          </a:bodyPr>
          <a:lstStyle/>
          <a:p>
            <a:r>
              <a:rPr lang="en-US" altLang="zh-CN" sz="3600" dirty="0" smtClean="0"/>
              <a:t>      The </a:t>
            </a:r>
            <a:r>
              <a:rPr lang="en-US" altLang="zh-CN" sz="3600" dirty="0"/>
              <a:t>Beast was originally going to be created by having Dan Stevens in prosthetic make-up, designed and created by husband and wife team Dave and Lou Elsey. </a:t>
            </a:r>
            <a:r>
              <a:rPr lang="en-US" altLang="zh-CN" sz="3600" dirty="0" smtClean="0"/>
              <a:t> </a:t>
            </a:r>
          </a:p>
          <a:p>
            <a:r>
              <a:rPr lang="en-US" altLang="zh-CN" sz="3600" dirty="0"/>
              <a:t> </a:t>
            </a:r>
            <a:r>
              <a:rPr lang="en-US" altLang="zh-CN" sz="3600" dirty="0" smtClean="0"/>
              <a:t>     During </a:t>
            </a:r>
            <a:r>
              <a:rPr lang="en-US" altLang="zh-CN" sz="3600" dirty="0"/>
              <a:t>post-production, a change was made to recreate the Beast face with CGI, altering the look of the Beast. </a:t>
            </a:r>
            <a:endParaRPr lang="en-US" altLang="zh-CN" sz="3600" dirty="0" smtClean="0"/>
          </a:p>
          <a:p>
            <a:r>
              <a:rPr lang="en-US" altLang="zh-CN" sz="3600" dirty="0"/>
              <a:t> </a:t>
            </a:r>
            <a:r>
              <a:rPr lang="en-US" altLang="zh-CN" sz="3600" dirty="0" smtClean="0"/>
              <a:t>     The </a:t>
            </a:r>
            <a:r>
              <a:rPr lang="en-US" altLang="zh-CN" sz="3600" dirty="0"/>
              <a:t>final Beast that will be seen in the film, will be Dan Stevens in the full body suit created by the </a:t>
            </a:r>
            <a:r>
              <a:rPr lang="en-US" altLang="zh-CN" sz="3600" dirty="0" err="1"/>
              <a:t>Elseys</a:t>
            </a:r>
            <a:r>
              <a:rPr lang="en-US" altLang="zh-CN" sz="3600" dirty="0"/>
              <a:t>, but with a digital face, despite Bill Condon's wish to have the Beast be a completely practical make-up creation.</a:t>
            </a:r>
            <a:endParaRPr kumimoji="1" lang="zh-CN" altLang="en-US" sz="3600" dirty="0"/>
          </a:p>
        </p:txBody>
      </p:sp>
    </p:spTree>
    <p:extLst>
      <p:ext uri="{BB962C8B-B14F-4D97-AF65-F5344CB8AC3E}">
        <p14:creationId xmlns:p14="http://schemas.microsoft.com/office/powerpoint/2010/main" val="90805281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kumimoji="1" lang="zh-CN" altLang="en-US"/>
          </a:p>
        </p:txBody>
      </p:sp>
      <p:pic>
        <p:nvPicPr>
          <p:cNvPr id="4" name="内容占位符 3"/>
          <p:cNvPicPr>
            <a:picLocks noGrp="1" noChangeAspect="1"/>
          </p:cNvPicPr>
          <p:nvPr>
            <p:ph idx="1"/>
          </p:nvPr>
        </p:nvPicPr>
        <p:blipFill>
          <a:blip r:embed="rId2"/>
          <a:stretch>
            <a:fillRect/>
          </a:stretch>
        </p:blipFill>
        <p:spPr>
          <a:xfrm>
            <a:off x="1251678" y="185737"/>
            <a:ext cx="9749697" cy="6499798"/>
          </a:xfrm>
          <a:prstGeom prst="rect">
            <a:avLst/>
          </a:prstGeom>
        </p:spPr>
      </p:pic>
    </p:spTree>
    <p:extLst>
      <p:ext uri="{BB962C8B-B14F-4D97-AF65-F5344CB8AC3E}">
        <p14:creationId xmlns:p14="http://schemas.microsoft.com/office/powerpoint/2010/main" val="100342862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kumimoji="1" lang="en-US" altLang="zh-CN" dirty="0" smtClean="0"/>
              <a:t>Finding beauty within</a:t>
            </a:r>
            <a:endParaRPr kumimoji="1" lang="zh-CN" altLang="en-US" dirty="0"/>
          </a:p>
        </p:txBody>
      </p:sp>
      <p:sp>
        <p:nvSpPr>
          <p:cNvPr id="3" name="副标题 2"/>
          <p:cNvSpPr>
            <a:spLocks noGrp="1"/>
          </p:cNvSpPr>
          <p:nvPr>
            <p:ph type="subTitle" idx="1"/>
          </p:nvPr>
        </p:nvSpPr>
        <p:spPr/>
        <p:txBody>
          <a:bodyPr/>
          <a:lstStyle/>
          <a:p>
            <a:r>
              <a:rPr kumimoji="1" lang="en-US" altLang="zh-CN" dirty="0" smtClean="0"/>
              <a:t>Mar.9</a:t>
            </a:r>
            <a:endParaRPr kumimoji="1" lang="zh-CN" altLang="en-US" dirty="0"/>
          </a:p>
        </p:txBody>
      </p:sp>
    </p:spTree>
    <p:extLst>
      <p:ext uri="{BB962C8B-B14F-4D97-AF65-F5344CB8AC3E}">
        <p14:creationId xmlns:p14="http://schemas.microsoft.com/office/powerpoint/2010/main" val="206005043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http://</a:t>
            </a:r>
            <a:r>
              <a:rPr kumimoji="1" lang="en-US" altLang="zh-CN" dirty="0" err="1"/>
              <a:t>www.tudou.com</a:t>
            </a:r>
            <a:r>
              <a:rPr kumimoji="1" lang="en-US" altLang="zh-CN" dirty="0"/>
              <a:t>/programs/view/4ps_DE18tpg/?FR=LIAN</a:t>
            </a:r>
            <a:endParaRPr kumimoji="1" lang="zh-CN" altLang="en-US" dirty="0"/>
          </a:p>
        </p:txBody>
      </p:sp>
      <p:sp>
        <p:nvSpPr>
          <p:cNvPr id="3" name="内容占位符 2"/>
          <p:cNvSpPr>
            <a:spLocks noGrp="1"/>
          </p:cNvSpPr>
          <p:nvPr>
            <p:ph idx="1"/>
          </p:nvPr>
        </p:nvSpPr>
        <p:spPr/>
        <p:txBody>
          <a:bodyPr/>
          <a:lstStyle/>
          <a:p>
            <a:endParaRPr kumimoji="1" lang="zh-CN" altLang="en-US"/>
          </a:p>
        </p:txBody>
      </p:sp>
    </p:spTree>
    <p:extLst>
      <p:ext uri="{BB962C8B-B14F-4D97-AF65-F5344CB8AC3E}">
        <p14:creationId xmlns:p14="http://schemas.microsoft.com/office/powerpoint/2010/main" val="175600882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2"/>
          <a:stretch>
            <a:fillRect/>
          </a:stretch>
        </p:blipFill>
        <p:spPr>
          <a:xfrm>
            <a:off x="7494270" y="0"/>
            <a:ext cx="4697730" cy="6858000"/>
          </a:xfrm>
          <a:prstGeom prst="rect">
            <a:avLst/>
          </a:prstGeom>
        </p:spPr>
      </p:pic>
      <p:pic>
        <p:nvPicPr>
          <p:cNvPr id="4" name="图片 3"/>
          <p:cNvPicPr>
            <a:picLocks noChangeAspect="1"/>
          </p:cNvPicPr>
          <p:nvPr/>
        </p:nvPicPr>
        <p:blipFill>
          <a:blip r:embed="rId3"/>
          <a:stretch>
            <a:fillRect/>
          </a:stretch>
        </p:blipFill>
        <p:spPr>
          <a:xfrm>
            <a:off x="0" y="0"/>
            <a:ext cx="4622292" cy="6858000"/>
          </a:xfrm>
          <a:prstGeom prst="rect">
            <a:avLst/>
          </a:prstGeom>
        </p:spPr>
      </p:pic>
      <p:pic>
        <p:nvPicPr>
          <p:cNvPr id="5" name="图片 4"/>
          <p:cNvPicPr>
            <a:picLocks noChangeAspect="1"/>
          </p:cNvPicPr>
          <p:nvPr/>
        </p:nvPicPr>
        <p:blipFill>
          <a:blip r:embed="rId4"/>
          <a:stretch>
            <a:fillRect/>
          </a:stretch>
        </p:blipFill>
        <p:spPr>
          <a:xfrm>
            <a:off x="3759166" y="0"/>
            <a:ext cx="4697730" cy="6858000"/>
          </a:xfrm>
          <a:prstGeom prst="rect">
            <a:avLst/>
          </a:prstGeom>
        </p:spPr>
      </p:pic>
    </p:spTree>
    <p:extLst>
      <p:ext uri="{BB962C8B-B14F-4D97-AF65-F5344CB8AC3E}">
        <p14:creationId xmlns:p14="http://schemas.microsoft.com/office/powerpoint/2010/main" val="118602286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19330" y="0"/>
            <a:ext cx="10178322" cy="854242"/>
          </a:xfrm>
        </p:spPr>
        <p:txBody>
          <a:bodyPr/>
          <a:lstStyle/>
          <a:p>
            <a:r>
              <a:rPr kumimoji="1" lang="en-US" altLang="zh-CN" dirty="0" smtClean="0"/>
              <a:t>storyline</a:t>
            </a:r>
            <a:endParaRPr kumimoji="1" lang="zh-CN" altLang="en-US" dirty="0"/>
          </a:p>
        </p:txBody>
      </p:sp>
      <p:sp>
        <p:nvSpPr>
          <p:cNvPr id="3" name="内容占位符 2"/>
          <p:cNvSpPr>
            <a:spLocks noGrp="1"/>
          </p:cNvSpPr>
          <p:nvPr>
            <p:ph idx="1"/>
          </p:nvPr>
        </p:nvSpPr>
        <p:spPr>
          <a:xfrm>
            <a:off x="800493" y="673768"/>
            <a:ext cx="11080691" cy="3593591"/>
          </a:xfrm>
        </p:spPr>
        <p:txBody>
          <a:bodyPr>
            <a:noAutofit/>
          </a:bodyPr>
          <a:lstStyle/>
          <a:p>
            <a:r>
              <a:rPr lang="en-US" altLang="zh-CN" sz="4400" dirty="0" smtClean="0"/>
              <a:t>     Disney's </a:t>
            </a:r>
            <a:r>
              <a:rPr lang="en-US" altLang="zh-CN" sz="4400" dirty="0"/>
              <a:t>animated classic takes on a new form, with a widened mythology and an all-star cast. </a:t>
            </a:r>
            <a:endParaRPr lang="en-US" altLang="zh-CN" sz="4400" dirty="0" smtClean="0"/>
          </a:p>
          <a:p>
            <a:r>
              <a:rPr lang="zh-CN" altLang="en-US" sz="4400" dirty="0"/>
              <a:t> </a:t>
            </a:r>
            <a:r>
              <a:rPr lang="zh-CN" altLang="en-US" sz="4400" dirty="0" smtClean="0"/>
              <a:t>    </a:t>
            </a:r>
            <a:r>
              <a:rPr lang="en-US" altLang="zh-CN" sz="4400" dirty="0" smtClean="0"/>
              <a:t>A </a:t>
            </a:r>
            <a:r>
              <a:rPr lang="en-US" altLang="zh-CN" sz="4400" dirty="0"/>
              <a:t>young prince, imprisoned in the form of a beast, can be freed only by true love. </a:t>
            </a:r>
            <a:endParaRPr lang="en-US" altLang="zh-CN" sz="4400" dirty="0" smtClean="0"/>
          </a:p>
          <a:p>
            <a:r>
              <a:rPr lang="en-US" altLang="zh-CN" sz="4400" dirty="0"/>
              <a:t> </a:t>
            </a:r>
            <a:r>
              <a:rPr lang="en-US" altLang="zh-CN" sz="4400" dirty="0" smtClean="0"/>
              <a:t>    What </a:t>
            </a:r>
            <a:r>
              <a:rPr lang="en-US" altLang="zh-CN" sz="4400" dirty="0"/>
              <a:t>may be his only opportunity arrives when he meets Belle, the only human girl to ever visit the castle since it was enchanted.</a:t>
            </a:r>
            <a:endParaRPr kumimoji="1" lang="zh-CN" altLang="en-US" sz="4400" dirty="0"/>
          </a:p>
        </p:txBody>
      </p:sp>
    </p:spTree>
    <p:extLst>
      <p:ext uri="{BB962C8B-B14F-4D97-AF65-F5344CB8AC3E}">
        <p14:creationId xmlns:p14="http://schemas.microsoft.com/office/powerpoint/2010/main" val="146156194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noChangeAspect="1"/>
          </p:cNvPicPr>
          <p:nvPr>
            <p:ph idx="1"/>
          </p:nvPr>
        </p:nvPicPr>
        <p:blipFill>
          <a:blip r:embed="rId2"/>
          <a:stretch>
            <a:fillRect/>
          </a:stretch>
        </p:blipFill>
        <p:spPr>
          <a:xfrm>
            <a:off x="0" y="914400"/>
            <a:ext cx="12182523" cy="5072064"/>
          </a:xfrm>
          <a:prstGeom prst="rect">
            <a:avLst/>
          </a:prstGeom>
        </p:spPr>
      </p:pic>
      <p:pic>
        <p:nvPicPr>
          <p:cNvPr id="5" name="图片 4"/>
          <p:cNvPicPr>
            <a:picLocks noChangeAspect="1"/>
          </p:cNvPicPr>
          <p:nvPr/>
        </p:nvPicPr>
        <p:blipFill>
          <a:blip r:embed="rId3"/>
          <a:stretch>
            <a:fillRect/>
          </a:stretch>
        </p:blipFill>
        <p:spPr>
          <a:xfrm>
            <a:off x="7356729" y="0"/>
            <a:ext cx="4622292" cy="6858000"/>
          </a:xfrm>
          <a:prstGeom prst="rect">
            <a:avLst/>
          </a:prstGeom>
        </p:spPr>
      </p:pic>
      <p:pic>
        <p:nvPicPr>
          <p:cNvPr id="6" name="图片 5"/>
          <p:cNvPicPr>
            <a:picLocks noChangeAspect="1"/>
          </p:cNvPicPr>
          <p:nvPr/>
        </p:nvPicPr>
        <p:blipFill>
          <a:blip r:embed="rId4"/>
          <a:stretch>
            <a:fillRect/>
          </a:stretch>
        </p:blipFill>
        <p:spPr>
          <a:xfrm>
            <a:off x="0" y="242890"/>
            <a:ext cx="12192000" cy="5743574"/>
          </a:xfrm>
          <a:prstGeom prst="rect">
            <a:avLst/>
          </a:prstGeom>
        </p:spPr>
      </p:pic>
      <p:pic>
        <p:nvPicPr>
          <p:cNvPr id="7" name="图片 6"/>
          <p:cNvPicPr>
            <a:picLocks noChangeAspect="1"/>
          </p:cNvPicPr>
          <p:nvPr/>
        </p:nvPicPr>
        <p:blipFill>
          <a:blip r:embed="rId5"/>
          <a:stretch>
            <a:fillRect/>
          </a:stretch>
        </p:blipFill>
        <p:spPr>
          <a:xfrm>
            <a:off x="3489198" y="21432"/>
            <a:ext cx="3858054" cy="6858000"/>
          </a:xfrm>
          <a:prstGeom prst="rect">
            <a:avLst/>
          </a:prstGeom>
        </p:spPr>
      </p:pic>
      <p:pic>
        <p:nvPicPr>
          <p:cNvPr id="8" name="图片 7"/>
          <p:cNvPicPr>
            <a:picLocks noChangeAspect="1"/>
          </p:cNvPicPr>
          <p:nvPr/>
        </p:nvPicPr>
        <p:blipFill>
          <a:blip r:embed="rId6"/>
          <a:stretch>
            <a:fillRect/>
          </a:stretch>
        </p:blipFill>
        <p:spPr>
          <a:xfrm>
            <a:off x="270863" y="387524"/>
            <a:ext cx="11640796" cy="5820398"/>
          </a:xfrm>
          <a:prstGeom prst="rect">
            <a:avLst/>
          </a:prstGeom>
        </p:spPr>
      </p:pic>
      <p:pic>
        <p:nvPicPr>
          <p:cNvPr id="9" name="图片 8"/>
          <p:cNvPicPr>
            <a:picLocks noChangeAspect="1"/>
          </p:cNvPicPr>
          <p:nvPr/>
        </p:nvPicPr>
        <p:blipFill>
          <a:blip r:embed="rId7"/>
          <a:stretch>
            <a:fillRect/>
          </a:stretch>
        </p:blipFill>
        <p:spPr>
          <a:xfrm>
            <a:off x="-9477" y="64296"/>
            <a:ext cx="12192000" cy="6815136"/>
          </a:xfrm>
          <a:prstGeom prst="rect">
            <a:avLst/>
          </a:prstGeom>
        </p:spPr>
      </p:pic>
    </p:spTree>
    <p:extLst>
      <p:ext uri="{BB962C8B-B14F-4D97-AF65-F5344CB8AC3E}">
        <p14:creationId xmlns:p14="http://schemas.microsoft.com/office/powerpoint/2010/main" val="1053197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4" presetClass="entr" presetSubtype="10" fill="hold" nodeType="click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randombar(horizontal)">
                                      <p:cBhvr>
                                        <p:cTn id="16" dur="5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16" presetClass="entr" presetSubtype="21"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barn(inVertical)">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14" presetClass="entr" presetSubtype="10" fill="hold" nodeType="click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randombar(horizontal)">
                                      <p:cBhvr>
                                        <p:cTn id="2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94490" y="0"/>
            <a:ext cx="10178322" cy="774903"/>
          </a:xfrm>
        </p:spPr>
        <p:txBody>
          <a:bodyPr>
            <a:noAutofit/>
          </a:bodyPr>
          <a:lstStyle/>
          <a:p>
            <a:r>
              <a:rPr kumimoji="1" lang="en-US" altLang="zh-CN" sz="5400" dirty="0" smtClean="0"/>
              <a:t>What media said about the film</a:t>
            </a:r>
            <a:endParaRPr kumimoji="1" lang="zh-CN" altLang="en-US" sz="5400" dirty="0"/>
          </a:p>
        </p:txBody>
      </p:sp>
      <p:sp>
        <p:nvSpPr>
          <p:cNvPr id="3" name="内容占位符 2"/>
          <p:cNvSpPr>
            <a:spLocks noGrp="1"/>
          </p:cNvSpPr>
          <p:nvPr>
            <p:ph idx="1"/>
          </p:nvPr>
        </p:nvSpPr>
        <p:spPr>
          <a:xfrm>
            <a:off x="894490" y="387451"/>
            <a:ext cx="10178322" cy="3593591"/>
          </a:xfrm>
        </p:spPr>
        <p:txBody>
          <a:bodyPr>
            <a:noAutofit/>
          </a:bodyPr>
          <a:lstStyle/>
          <a:p>
            <a:r>
              <a:rPr kumimoji="1" lang="en-US" altLang="zh-CN" sz="4800" dirty="0" smtClean="0"/>
              <a:t>      The movie says if a woman is pretty and sweet natured she can change an abusive man into a kind and gentle man. </a:t>
            </a:r>
          </a:p>
          <a:p>
            <a:r>
              <a:rPr kumimoji="1" lang="en-US" altLang="zh-CN" sz="4800" dirty="0"/>
              <a:t> </a:t>
            </a:r>
            <a:r>
              <a:rPr kumimoji="1" lang="en-US" altLang="zh-CN" sz="4800" dirty="0" smtClean="0"/>
              <a:t>     In other words, it is the woman’s fault if her man abuses her.</a:t>
            </a:r>
          </a:p>
          <a:p>
            <a:r>
              <a:rPr kumimoji="1" lang="en-US" altLang="zh-CN" sz="4800" dirty="0"/>
              <a:t> </a:t>
            </a:r>
            <a:r>
              <a:rPr kumimoji="1" lang="en-US" altLang="zh-CN" sz="4800" dirty="0" smtClean="0"/>
              <a:t>     Because Bella is a smart, strong-willed, feminist princess.</a:t>
            </a:r>
            <a:endParaRPr kumimoji="1" lang="zh-CN" altLang="en-US" sz="4800" dirty="0"/>
          </a:p>
        </p:txBody>
      </p:sp>
    </p:spTree>
    <p:extLst>
      <p:ext uri="{BB962C8B-B14F-4D97-AF65-F5344CB8AC3E}">
        <p14:creationId xmlns:p14="http://schemas.microsoft.com/office/powerpoint/2010/main" val="1053755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51628" y="0"/>
            <a:ext cx="10992710" cy="603453"/>
          </a:xfrm>
        </p:spPr>
        <p:txBody>
          <a:bodyPr>
            <a:noAutofit/>
          </a:bodyPr>
          <a:lstStyle/>
          <a:p>
            <a:r>
              <a:rPr kumimoji="1" lang="en-US" altLang="zh-CN" sz="5400" dirty="0" smtClean="0"/>
              <a:t>What </a:t>
            </a:r>
            <a:r>
              <a:rPr kumimoji="1" lang="en-US" altLang="zh-CN" sz="5400" dirty="0" err="1" smtClean="0"/>
              <a:t>emma</a:t>
            </a:r>
            <a:r>
              <a:rPr kumimoji="1" lang="en-US" altLang="zh-CN" sz="5400" dirty="0" smtClean="0"/>
              <a:t> said about the Bella </a:t>
            </a:r>
            <a:endParaRPr kumimoji="1" lang="zh-CN" altLang="en-US" sz="5400" dirty="0"/>
          </a:p>
        </p:txBody>
      </p:sp>
      <p:sp>
        <p:nvSpPr>
          <p:cNvPr id="3" name="内容占位符 2"/>
          <p:cNvSpPr>
            <a:spLocks noGrp="1"/>
          </p:cNvSpPr>
          <p:nvPr>
            <p:ph idx="1"/>
          </p:nvPr>
        </p:nvSpPr>
        <p:spPr>
          <a:xfrm>
            <a:off x="577784" y="1174952"/>
            <a:ext cx="11614216" cy="4000499"/>
          </a:xfrm>
        </p:spPr>
        <p:txBody>
          <a:bodyPr>
            <a:noAutofit/>
          </a:bodyPr>
          <a:lstStyle/>
          <a:p>
            <a:r>
              <a:rPr kumimoji="1" lang="en-US" altLang="zh-CN" sz="4800" dirty="0" smtClean="0"/>
              <a:t>      Beast and Bella begin their love story really not liking each other very much. </a:t>
            </a:r>
          </a:p>
          <a:p>
            <a:r>
              <a:rPr kumimoji="1" lang="en-US" altLang="zh-CN" sz="4800" dirty="0"/>
              <a:t> </a:t>
            </a:r>
            <a:r>
              <a:rPr kumimoji="1" lang="en-US" altLang="zh-CN" sz="4800" dirty="0" smtClean="0"/>
              <a:t>     They build a friendship, and very slowly that builds to them falling in love</a:t>
            </a:r>
            <a:r>
              <a:rPr kumimoji="1" lang="mr-IN" altLang="zh-CN" sz="4800" dirty="0" smtClean="0"/>
              <a:t>…</a:t>
            </a:r>
            <a:r>
              <a:rPr kumimoji="1" lang="en-US" altLang="zh-CN" sz="4800" dirty="0" smtClean="0"/>
              <a:t> they have seen the worst of one another, and they also bring out the best. </a:t>
            </a:r>
          </a:p>
          <a:p>
            <a:endParaRPr kumimoji="1" lang="en-US" altLang="zh-CN" sz="4800" dirty="0"/>
          </a:p>
          <a:p>
            <a:r>
              <a:rPr kumimoji="1" lang="en-US" altLang="zh-CN" sz="4800" dirty="0" smtClean="0"/>
              <a:t>      </a:t>
            </a:r>
          </a:p>
          <a:p>
            <a:endParaRPr kumimoji="1" lang="zh-CN" altLang="en-US" sz="4800" dirty="0"/>
          </a:p>
        </p:txBody>
      </p:sp>
    </p:spTree>
    <p:extLst>
      <p:ext uri="{BB962C8B-B14F-4D97-AF65-F5344CB8AC3E}">
        <p14:creationId xmlns:p14="http://schemas.microsoft.com/office/powerpoint/2010/main" val="1229194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blinds(horizontal)">
                                      <p:cBhvr>
                                        <p:cTn id="1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noChangeAspect="1"/>
          </p:cNvPicPr>
          <p:nvPr>
            <p:ph idx="1"/>
          </p:nvPr>
        </p:nvPicPr>
        <p:blipFill>
          <a:blip r:embed="rId2"/>
          <a:stretch>
            <a:fillRect/>
          </a:stretch>
        </p:blipFill>
        <p:spPr>
          <a:xfrm>
            <a:off x="1010601" y="-1"/>
            <a:ext cx="4861561" cy="6945087"/>
          </a:xfrm>
          <a:prstGeom prst="rect">
            <a:avLst/>
          </a:prstGeom>
        </p:spPr>
      </p:pic>
      <p:pic>
        <p:nvPicPr>
          <p:cNvPr id="5" name="图片 4"/>
          <p:cNvPicPr>
            <a:picLocks noChangeAspect="1"/>
          </p:cNvPicPr>
          <p:nvPr/>
        </p:nvPicPr>
        <p:blipFill>
          <a:blip r:embed="rId3"/>
          <a:stretch>
            <a:fillRect/>
          </a:stretch>
        </p:blipFill>
        <p:spPr>
          <a:xfrm>
            <a:off x="6053137" y="-1"/>
            <a:ext cx="4800600" cy="6858000"/>
          </a:xfrm>
          <a:prstGeom prst="rect">
            <a:avLst/>
          </a:prstGeom>
        </p:spPr>
      </p:pic>
    </p:spTree>
    <p:extLst>
      <p:ext uri="{BB962C8B-B14F-4D97-AF65-F5344CB8AC3E}">
        <p14:creationId xmlns:p14="http://schemas.microsoft.com/office/powerpoint/2010/main" val="198517712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51678" y="125210"/>
            <a:ext cx="10178322" cy="889203"/>
          </a:xfrm>
        </p:spPr>
        <p:txBody>
          <a:bodyPr/>
          <a:lstStyle/>
          <a:p>
            <a:r>
              <a:rPr kumimoji="1" lang="en-US" altLang="zh-CN" dirty="0" smtClean="0"/>
              <a:t>What confused </a:t>
            </a:r>
            <a:r>
              <a:rPr kumimoji="1" lang="en-US" altLang="zh-CN" dirty="0" err="1" smtClean="0"/>
              <a:t>emma</a:t>
            </a:r>
            <a:r>
              <a:rPr kumimoji="1" lang="en-US" altLang="zh-CN" dirty="0" smtClean="0"/>
              <a:t> </a:t>
            </a:r>
            <a:endParaRPr kumimoji="1" lang="zh-CN" altLang="en-US" dirty="0"/>
          </a:p>
        </p:txBody>
      </p:sp>
      <p:sp>
        <p:nvSpPr>
          <p:cNvPr id="3" name="内容占位符 2"/>
          <p:cNvSpPr>
            <a:spLocks noGrp="1"/>
          </p:cNvSpPr>
          <p:nvPr>
            <p:ph idx="1"/>
          </p:nvPr>
        </p:nvSpPr>
        <p:spPr>
          <a:xfrm>
            <a:off x="620646" y="788667"/>
            <a:ext cx="11440386" cy="3593591"/>
          </a:xfrm>
        </p:spPr>
        <p:txBody>
          <a:bodyPr>
            <a:noAutofit/>
          </a:bodyPr>
          <a:lstStyle/>
          <a:p>
            <a:r>
              <a:rPr kumimoji="1" lang="en-US" altLang="zh-CN" sz="4400" dirty="0" smtClean="0"/>
              <a:t>     It’s </a:t>
            </a:r>
            <a:r>
              <a:rPr kumimoji="1" lang="en-US" altLang="zh-CN" sz="4400" dirty="0"/>
              <a:t>something she really grappled with it at the beginning  that Bella is being held in a hostage situation, yet ends up falling for her captor, Beast. </a:t>
            </a:r>
            <a:endParaRPr kumimoji="1" lang="en-US" altLang="zh-CN" sz="4400" dirty="0" smtClean="0"/>
          </a:p>
          <a:p>
            <a:r>
              <a:rPr kumimoji="1" lang="en-US" altLang="zh-CN" sz="4400" dirty="0" smtClean="0"/>
              <a:t>     But </a:t>
            </a:r>
            <a:r>
              <a:rPr kumimoji="1" lang="en-US" altLang="zh-CN" sz="4400" dirty="0"/>
              <a:t>she had a change of heart as she began to build her version of Belle who, as Watson put it , “keeps her independence and freedom of thought.”</a:t>
            </a:r>
            <a:endParaRPr kumimoji="1" lang="zh-CN" altLang="en-US" sz="4400" dirty="0"/>
          </a:p>
        </p:txBody>
      </p:sp>
    </p:spTree>
    <p:extLst>
      <p:ext uri="{BB962C8B-B14F-4D97-AF65-F5344CB8AC3E}">
        <p14:creationId xmlns:p14="http://schemas.microsoft.com/office/powerpoint/2010/main" val="455822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theme1.xml><?xml version="1.0" encoding="utf-8"?>
<a:theme xmlns:a="http://schemas.openxmlformats.org/drawingml/2006/main" name="TF10001024">
  <a:themeElements>
    <a:clrScheme name="Badge">
      <a:dk1>
        <a:sysClr val="windowText" lastClr="000000"/>
      </a:dk1>
      <a:lt1>
        <a:sysClr val="window" lastClr="FFFFFF"/>
      </a:lt1>
      <a:dk2>
        <a:srgbClr val="2A1A00"/>
      </a:dk2>
      <a:lt2>
        <a:srgbClr val="F3F3F2"/>
      </a:lt2>
      <a:accent1>
        <a:srgbClr val="F8B323"/>
      </a:accent1>
      <a:accent2>
        <a:srgbClr val="656A59"/>
      </a:accent2>
      <a:accent3>
        <a:srgbClr val="46B2B5"/>
      </a:accent3>
      <a:accent4>
        <a:srgbClr val="8CAA7E"/>
      </a:accent4>
      <a:accent5>
        <a:srgbClr val="D36F68"/>
      </a:accent5>
      <a:accent6>
        <a:srgbClr val="826276"/>
      </a:accent6>
      <a:hlink>
        <a:srgbClr val="46B2B5"/>
      </a:hlink>
      <a:folHlink>
        <a:srgbClr val="A46694"/>
      </a:folHlink>
    </a:clrScheme>
    <a:fontScheme name="Badge">
      <a:majorFont>
        <a:latin typeface="Impact" panose="020B080603090205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ill Sans MT" panose="020B0502020104020203"/>
        <a:ea typeface=""/>
        <a:cs typeface=""/>
        <a:font script="Grek" typeface="Corbel"/>
        <a:font script="Cyrl" typeface="Corbel"/>
        <a:font script="Jpan" typeface="メイリオ"/>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Badg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12700" cap="flat" cmpd="sng" algn="in">
          <a:solidFill>
            <a:schemeClr val="phClr"/>
          </a:solidFill>
          <a:prstDash val="solid"/>
        </a:ln>
        <a:ln w="50800" cap="flat" cmpd="sng" algn="in">
          <a:solidFill>
            <a:schemeClr val="phClr"/>
          </a:solidFill>
          <a:prstDash val="solid"/>
        </a:ln>
      </a:lnStyleLst>
      <a:effectStyleLst>
        <a:effectStyle>
          <a:effectLst/>
        </a:effectStyle>
        <a:effectStyle>
          <a:effectLst/>
        </a:effectStyle>
        <a:effectStyle>
          <a:effectLst>
            <a:outerShdw blurRad="38100" dist="25400" dir="5400000" algn="ctr" rotWithShape="0">
              <a:srgbClr val="000000">
                <a:alpha val="2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10001024" id="{972BB86E-8AFD-4DE8-800F-A08F6EC4E608}" vid="{B844A9D6-DE23-412A-B497-F6E208B22C16}"/>
    </a:ext>
  </a:extLst>
</a:theme>
</file>

<file path=docProps/app.xml><?xml version="1.0" encoding="utf-8"?>
<Properties xmlns="http://schemas.openxmlformats.org/officeDocument/2006/extended-properties" xmlns:vt="http://schemas.openxmlformats.org/officeDocument/2006/docPropsVTypes">
  <Template>徽章</Template>
  <TotalTime>106</TotalTime>
  <Words>741</Words>
  <Application>Microsoft Macintosh PowerPoint</Application>
  <PresentationFormat>宽屏</PresentationFormat>
  <Paragraphs>39</Paragraphs>
  <Slides>20</Slides>
  <Notes>0</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20</vt:i4>
      </vt:variant>
    </vt:vector>
  </HeadingPairs>
  <TitlesOfParts>
    <vt:vector size="27" baseType="lpstr">
      <vt:lpstr>Gill Sans MT</vt:lpstr>
      <vt:lpstr>Impact</vt:lpstr>
      <vt:lpstr>Mangal</vt:lpstr>
      <vt:lpstr>华文中宋</vt:lpstr>
      <vt:lpstr>宋体</vt:lpstr>
      <vt:lpstr>Arial</vt:lpstr>
      <vt:lpstr>TF10001024</vt:lpstr>
      <vt:lpstr>PowerPoint 演示文稿</vt:lpstr>
      <vt:lpstr>Finding beauty within</vt:lpstr>
      <vt:lpstr>PowerPoint 演示文稿</vt:lpstr>
      <vt:lpstr>storyline</vt:lpstr>
      <vt:lpstr>PowerPoint 演示文稿</vt:lpstr>
      <vt:lpstr>What media said about the film</vt:lpstr>
      <vt:lpstr>What emma said about the Bella </vt:lpstr>
      <vt:lpstr>PowerPoint 演示文稿</vt:lpstr>
      <vt:lpstr>What confused emma </vt:lpstr>
      <vt:lpstr>anecdotes</vt:lpstr>
      <vt:lpstr>Lily CoLlins    &amp;     emma watson         </vt:lpstr>
      <vt:lpstr>Emma Watson stated on Facebook,</vt:lpstr>
      <vt:lpstr>PowerPoint 演示文稿</vt:lpstr>
      <vt:lpstr>Anecdote No.2</vt:lpstr>
      <vt:lpstr>Anecdote No.3</vt:lpstr>
      <vt:lpstr>PowerPoint 演示文稿</vt:lpstr>
      <vt:lpstr>Anecdote No.4</vt:lpstr>
      <vt:lpstr>Anecdote No.5</vt:lpstr>
      <vt:lpstr>PowerPoint 演示文稿</vt:lpstr>
      <vt:lpstr>http://www.tudou.com/programs/view/4ps_DE18tpg/?FR=LIAN</vt:lpstr>
    </vt:vector>
  </TitlesOfParts>
  <Company/>
  <LinksUpToDate>false</LinksUpToDate>
  <SharedDoc>false</SharedDoc>
  <HyperlinksChanged>false</HyperlinksChanged>
  <AppVersion>15.0027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Finding beauty within</dc:title>
  <dc:creator>591374670@qq.com</dc:creator>
  <cp:lastModifiedBy>591374670@qq.com</cp:lastModifiedBy>
  <cp:revision>11</cp:revision>
  <dcterms:created xsi:type="dcterms:W3CDTF">2017-03-09T02:37:19Z</dcterms:created>
  <dcterms:modified xsi:type="dcterms:W3CDTF">2017-03-09T04:23:22Z</dcterms:modified>
</cp:coreProperties>
</file>